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7" r:id="rId3"/>
    <p:sldId id="266" r:id="rId4"/>
    <p:sldId id="268" r:id="rId5"/>
    <p:sldId id="355" r:id="rId6"/>
    <p:sldId id="269" r:id="rId7"/>
    <p:sldId id="356" r:id="rId8"/>
    <p:sldId id="270" r:id="rId9"/>
    <p:sldId id="271" r:id="rId10"/>
    <p:sldId id="259" r:id="rId11"/>
    <p:sldId id="357" r:id="rId12"/>
    <p:sldId id="289" r:id="rId13"/>
    <p:sldId id="359" r:id="rId14"/>
    <p:sldId id="290" r:id="rId15"/>
    <p:sldId id="360" r:id="rId16"/>
    <p:sldId id="293" r:id="rId17"/>
    <p:sldId id="361" r:id="rId18"/>
    <p:sldId id="291" r:id="rId19"/>
    <p:sldId id="362" r:id="rId20"/>
    <p:sldId id="358" r:id="rId21"/>
    <p:sldId id="368" r:id="rId22"/>
    <p:sldId id="365" r:id="rId23"/>
    <p:sldId id="369" r:id="rId24"/>
    <p:sldId id="370" r:id="rId25"/>
    <p:sldId id="371" r:id="rId26"/>
    <p:sldId id="386" r:id="rId27"/>
    <p:sldId id="384" r:id="rId28"/>
    <p:sldId id="385" r:id="rId29"/>
    <p:sldId id="364" r:id="rId30"/>
    <p:sldId id="372" r:id="rId31"/>
    <p:sldId id="373" r:id="rId32"/>
    <p:sldId id="374" r:id="rId33"/>
    <p:sldId id="375" r:id="rId34"/>
    <p:sldId id="376" r:id="rId35"/>
    <p:sldId id="366" r:id="rId36"/>
    <p:sldId id="379" r:id="rId37"/>
    <p:sldId id="380" r:id="rId38"/>
    <p:sldId id="381" r:id="rId39"/>
    <p:sldId id="382" r:id="rId40"/>
    <p:sldId id="383" r:id="rId41"/>
    <p:sldId id="367" r:id="rId42"/>
    <p:sldId id="363" r:id="rId43"/>
    <p:sldId id="377" r:id="rId44"/>
    <p:sldId id="378" r:id="rId45"/>
    <p:sldId id="387" r:id="rId46"/>
    <p:sldId id="388" r:id="rId47"/>
    <p:sldId id="391" r:id="rId48"/>
    <p:sldId id="392" r:id="rId49"/>
    <p:sldId id="393" r:id="rId50"/>
    <p:sldId id="401" r:id="rId51"/>
    <p:sldId id="394" r:id="rId52"/>
    <p:sldId id="395" r:id="rId53"/>
    <p:sldId id="397" r:id="rId54"/>
    <p:sldId id="396" r:id="rId55"/>
    <p:sldId id="399" r:id="rId56"/>
    <p:sldId id="389" r:id="rId57"/>
    <p:sldId id="398" r:id="rId58"/>
    <p:sldId id="390" r:id="rId59"/>
    <p:sldId id="400" r:id="rId60"/>
    <p:sldId id="354" r:id="rId61"/>
  </p:sldIdLst>
  <p:sldSz cx="12192000" cy="6858000"/>
  <p:notesSz cx="6797675" cy="992663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A00"/>
    <a:srgbClr val="C9F1FF"/>
    <a:srgbClr val="FFFFCC"/>
    <a:srgbClr val="E5E579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8B8F91-0DC3-4182-AEBE-D3D6FBA9F9F7}" v="10" dt="2025-08-04T18:21:55.5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94660"/>
  </p:normalViewPr>
  <p:slideViewPr>
    <p:cSldViewPr snapToGrid="0">
      <p:cViewPr varScale="1">
        <p:scale>
          <a:sx n="78" d="100"/>
          <a:sy n="78" d="100"/>
        </p:scale>
        <p:origin x="23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5" d="100"/>
        <a:sy n="45" d="100"/>
      </p:scale>
      <p:origin x="0" y="-44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E CANTO" userId="355d0fe9ba8b1343" providerId="LiveId" clId="{758B8F91-0DC3-4182-AEBE-D3D6FBA9F9F7}"/>
    <pc:docChg chg="undo custSel addSld modSld sldOrd">
      <pc:chgData name="SIMONE CANTO" userId="355d0fe9ba8b1343" providerId="LiveId" clId="{758B8F91-0DC3-4182-AEBE-D3D6FBA9F9F7}" dt="2025-08-04T18:47:38.982" v="385" actId="1076"/>
      <pc:docMkLst>
        <pc:docMk/>
      </pc:docMkLst>
      <pc:sldChg chg="addSp modSp new mod">
        <pc:chgData name="SIMONE CANTO" userId="355d0fe9ba8b1343" providerId="LiveId" clId="{758B8F91-0DC3-4182-AEBE-D3D6FBA9F9F7}" dt="2025-08-04T17:48:13.026" v="63" actId="14100"/>
        <pc:sldMkLst>
          <pc:docMk/>
          <pc:sldMk cId="1110400888" sldId="387"/>
        </pc:sldMkLst>
        <pc:spChg chg="mod">
          <ac:chgData name="SIMONE CANTO" userId="355d0fe9ba8b1343" providerId="LiveId" clId="{758B8F91-0DC3-4182-AEBE-D3D6FBA9F9F7}" dt="2025-08-04T17:24:15.514" v="11" actId="20577"/>
          <ac:spMkLst>
            <pc:docMk/>
            <pc:sldMk cId="1110400888" sldId="387"/>
            <ac:spMk id="2" creationId="{38B353F8-71AA-0BAB-7DAF-A8142A81E598}"/>
          </ac:spMkLst>
        </pc:spChg>
        <pc:spChg chg="mod">
          <ac:chgData name="SIMONE CANTO" userId="355d0fe9ba8b1343" providerId="LiveId" clId="{758B8F91-0DC3-4182-AEBE-D3D6FBA9F9F7}" dt="2025-08-04T17:25:12.719" v="60" actId="20577"/>
          <ac:spMkLst>
            <pc:docMk/>
            <pc:sldMk cId="1110400888" sldId="387"/>
            <ac:spMk id="3" creationId="{4E6B3A29-1BAF-9929-3B74-3356A275128B}"/>
          </ac:spMkLst>
        </pc:spChg>
        <pc:picChg chg="add mod">
          <ac:chgData name="SIMONE CANTO" userId="355d0fe9ba8b1343" providerId="LiveId" clId="{758B8F91-0DC3-4182-AEBE-D3D6FBA9F9F7}" dt="2025-08-04T17:48:13.026" v="63" actId="14100"/>
          <ac:picMkLst>
            <pc:docMk/>
            <pc:sldMk cId="1110400888" sldId="387"/>
            <ac:picMk id="5" creationId="{70F36271-E165-0BEF-D6E9-061D45007BC3}"/>
          </ac:picMkLst>
        </pc:picChg>
      </pc:sldChg>
      <pc:sldChg chg="addSp delSp modSp new mod">
        <pc:chgData name="SIMONE CANTO" userId="355d0fe9ba8b1343" providerId="LiveId" clId="{758B8F91-0DC3-4182-AEBE-D3D6FBA9F9F7}" dt="2025-08-04T17:49:05.151" v="72" actId="14100"/>
        <pc:sldMkLst>
          <pc:docMk/>
          <pc:sldMk cId="1732695951" sldId="388"/>
        </pc:sldMkLst>
        <pc:spChg chg="del">
          <ac:chgData name="SIMONE CANTO" userId="355d0fe9ba8b1343" providerId="LiveId" clId="{758B8F91-0DC3-4182-AEBE-D3D6FBA9F9F7}" dt="2025-08-04T17:48:38.303" v="65" actId="478"/>
          <ac:spMkLst>
            <pc:docMk/>
            <pc:sldMk cId="1732695951" sldId="388"/>
            <ac:spMk id="2" creationId="{C41CEA6A-AD6B-A45D-5792-CCAD40F4764A}"/>
          </ac:spMkLst>
        </pc:spChg>
        <pc:spChg chg="del">
          <ac:chgData name="SIMONE CANTO" userId="355d0fe9ba8b1343" providerId="LiveId" clId="{758B8F91-0DC3-4182-AEBE-D3D6FBA9F9F7}" dt="2025-08-04T17:48:41.027" v="66" actId="478"/>
          <ac:spMkLst>
            <pc:docMk/>
            <pc:sldMk cId="1732695951" sldId="388"/>
            <ac:spMk id="3" creationId="{48526BE9-AC58-2C89-8682-19E3AD6E4671}"/>
          </ac:spMkLst>
        </pc:spChg>
        <pc:picChg chg="add mod">
          <ac:chgData name="SIMONE CANTO" userId="355d0fe9ba8b1343" providerId="LiveId" clId="{758B8F91-0DC3-4182-AEBE-D3D6FBA9F9F7}" dt="2025-08-04T17:48:47.781" v="69" actId="14100"/>
          <ac:picMkLst>
            <pc:docMk/>
            <pc:sldMk cId="1732695951" sldId="388"/>
            <ac:picMk id="5" creationId="{BE617FE4-15BA-DC4E-495D-8697E9A9C87C}"/>
          </ac:picMkLst>
        </pc:picChg>
        <pc:picChg chg="add mod">
          <ac:chgData name="SIMONE CANTO" userId="355d0fe9ba8b1343" providerId="LiveId" clId="{758B8F91-0DC3-4182-AEBE-D3D6FBA9F9F7}" dt="2025-08-04T17:49:05.151" v="72" actId="14100"/>
          <ac:picMkLst>
            <pc:docMk/>
            <pc:sldMk cId="1732695951" sldId="388"/>
            <ac:picMk id="7" creationId="{F6657AFB-F8B7-951E-41A3-D948938CD1DD}"/>
          </ac:picMkLst>
        </pc:picChg>
      </pc:sldChg>
      <pc:sldChg chg="addSp delSp modSp new mod">
        <pc:chgData name="SIMONE CANTO" userId="355d0fe9ba8b1343" providerId="LiveId" clId="{758B8F91-0DC3-4182-AEBE-D3D6FBA9F9F7}" dt="2025-08-04T17:49:45.506" v="79" actId="1076"/>
        <pc:sldMkLst>
          <pc:docMk/>
          <pc:sldMk cId="982542357" sldId="389"/>
        </pc:sldMkLst>
        <pc:spChg chg="del">
          <ac:chgData name="SIMONE CANTO" userId="355d0fe9ba8b1343" providerId="LiveId" clId="{758B8F91-0DC3-4182-AEBE-D3D6FBA9F9F7}" dt="2025-08-04T17:49:36.520" v="75" actId="478"/>
          <ac:spMkLst>
            <pc:docMk/>
            <pc:sldMk cId="982542357" sldId="389"/>
            <ac:spMk id="2" creationId="{D6599DC6-D8B3-EF8D-4278-881E72846E04}"/>
          </ac:spMkLst>
        </pc:spChg>
        <pc:spChg chg="del">
          <ac:chgData name="SIMONE CANTO" userId="355d0fe9ba8b1343" providerId="LiveId" clId="{758B8F91-0DC3-4182-AEBE-D3D6FBA9F9F7}" dt="2025-08-04T17:49:34.561" v="74" actId="478"/>
          <ac:spMkLst>
            <pc:docMk/>
            <pc:sldMk cId="982542357" sldId="389"/>
            <ac:spMk id="3" creationId="{A474E306-C62B-8A7D-2B53-0BB6D2DF0392}"/>
          </ac:spMkLst>
        </pc:spChg>
        <pc:picChg chg="add mod">
          <ac:chgData name="SIMONE CANTO" userId="355d0fe9ba8b1343" providerId="LiveId" clId="{758B8F91-0DC3-4182-AEBE-D3D6FBA9F9F7}" dt="2025-08-04T17:49:45.506" v="79" actId="1076"/>
          <ac:picMkLst>
            <pc:docMk/>
            <pc:sldMk cId="982542357" sldId="389"/>
            <ac:picMk id="5" creationId="{90266E88-61A8-C9B8-2049-0E0BC57B2106}"/>
          </ac:picMkLst>
        </pc:picChg>
      </pc:sldChg>
      <pc:sldChg chg="addSp delSp modSp new mod">
        <pc:chgData name="SIMONE CANTO" userId="355d0fe9ba8b1343" providerId="LiveId" clId="{758B8F91-0DC3-4182-AEBE-D3D6FBA9F9F7}" dt="2025-08-04T17:51:13.153" v="162" actId="20577"/>
        <pc:sldMkLst>
          <pc:docMk/>
          <pc:sldMk cId="3829515131" sldId="390"/>
        </pc:sldMkLst>
        <pc:spChg chg="del">
          <ac:chgData name="SIMONE CANTO" userId="355d0fe9ba8b1343" providerId="LiveId" clId="{758B8F91-0DC3-4182-AEBE-D3D6FBA9F9F7}" dt="2025-08-04T17:50:17.512" v="81" actId="478"/>
          <ac:spMkLst>
            <pc:docMk/>
            <pc:sldMk cId="3829515131" sldId="390"/>
            <ac:spMk id="2" creationId="{15CF6560-641B-6D14-6523-C50D8413F5A3}"/>
          </ac:spMkLst>
        </pc:spChg>
        <pc:spChg chg="mod">
          <ac:chgData name="SIMONE CANTO" userId="355d0fe9ba8b1343" providerId="LiveId" clId="{758B8F91-0DC3-4182-AEBE-D3D6FBA9F9F7}" dt="2025-08-04T17:51:13.153" v="162" actId="20577"/>
          <ac:spMkLst>
            <pc:docMk/>
            <pc:sldMk cId="3829515131" sldId="390"/>
            <ac:spMk id="3" creationId="{861DEA45-C95E-A232-1C2F-645427D0CBCF}"/>
          </ac:spMkLst>
        </pc:spChg>
        <pc:picChg chg="add mod">
          <ac:chgData name="SIMONE CANTO" userId="355d0fe9ba8b1343" providerId="LiveId" clId="{758B8F91-0DC3-4182-AEBE-D3D6FBA9F9F7}" dt="2025-08-04T17:50:28.543" v="86" actId="1076"/>
          <ac:picMkLst>
            <pc:docMk/>
            <pc:sldMk cId="3829515131" sldId="390"/>
            <ac:picMk id="5" creationId="{C6D5BF1D-7B9F-E8BF-767D-2D71175A8C65}"/>
          </ac:picMkLst>
        </pc:picChg>
      </pc:sldChg>
      <pc:sldChg chg="addSp delSp modSp new mod">
        <pc:chgData name="SIMONE CANTO" userId="355d0fe9ba8b1343" providerId="LiveId" clId="{758B8F91-0DC3-4182-AEBE-D3D6FBA9F9F7}" dt="2025-08-04T17:54:37.245" v="167" actId="26606"/>
        <pc:sldMkLst>
          <pc:docMk/>
          <pc:sldMk cId="3804533787" sldId="391"/>
        </pc:sldMkLst>
        <pc:spChg chg="del">
          <ac:chgData name="SIMONE CANTO" userId="355d0fe9ba8b1343" providerId="LiveId" clId="{758B8F91-0DC3-4182-AEBE-D3D6FBA9F9F7}" dt="2025-08-04T17:54:32.156" v="164" actId="478"/>
          <ac:spMkLst>
            <pc:docMk/>
            <pc:sldMk cId="3804533787" sldId="391"/>
            <ac:spMk id="2" creationId="{293520E1-2CF1-F7AF-BF88-67659523E34F}"/>
          </ac:spMkLst>
        </pc:spChg>
        <pc:spChg chg="del">
          <ac:chgData name="SIMONE CANTO" userId="355d0fe9ba8b1343" providerId="LiveId" clId="{758B8F91-0DC3-4182-AEBE-D3D6FBA9F9F7}" dt="2025-08-04T17:54:34.263" v="165" actId="478"/>
          <ac:spMkLst>
            <pc:docMk/>
            <pc:sldMk cId="3804533787" sldId="391"/>
            <ac:spMk id="3" creationId="{C61A112F-94A3-9AED-EC1D-C8756EAE256D}"/>
          </ac:spMkLst>
        </pc:spChg>
        <pc:picChg chg="add mod">
          <ac:chgData name="SIMONE CANTO" userId="355d0fe9ba8b1343" providerId="LiveId" clId="{758B8F91-0DC3-4182-AEBE-D3D6FBA9F9F7}" dt="2025-08-04T17:54:37.245" v="167" actId="26606"/>
          <ac:picMkLst>
            <pc:docMk/>
            <pc:sldMk cId="3804533787" sldId="391"/>
            <ac:picMk id="5" creationId="{45B297A2-09F3-4E79-4053-5D69D3DD9F94}"/>
          </ac:picMkLst>
        </pc:picChg>
      </pc:sldChg>
      <pc:sldChg chg="addSp delSp modSp new mod">
        <pc:chgData name="SIMONE CANTO" userId="355d0fe9ba8b1343" providerId="LiveId" clId="{758B8F91-0DC3-4182-AEBE-D3D6FBA9F9F7}" dt="2025-08-04T18:12:18.722" v="187" actId="26606"/>
        <pc:sldMkLst>
          <pc:docMk/>
          <pc:sldMk cId="3609537251" sldId="392"/>
        </pc:sldMkLst>
        <pc:spChg chg="del">
          <ac:chgData name="SIMONE CANTO" userId="355d0fe9ba8b1343" providerId="LiveId" clId="{758B8F91-0DC3-4182-AEBE-D3D6FBA9F9F7}" dt="2025-08-04T18:09:56.331" v="169" actId="478"/>
          <ac:spMkLst>
            <pc:docMk/>
            <pc:sldMk cId="3609537251" sldId="392"/>
            <ac:spMk id="2" creationId="{C679B499-993B-8F11-8CBB-9A8289A151E5}"/>
          </ac:spMkLst>
        </pc:spChg>
        <pc:spChg chg="del">
          <ac:chgData name="SIMONE CANTO" userId="355d0fe9ba8b1343" providerId="LiveId" clId="{758B8F91-0DC3-4182-AEBE-D3D6FBA9F9F7}" dt="2025-08-04T18:09:58.577" v="170" actId="478"/>
          <ac:spMkLst>
            <pc:docMk/>
            <pc:sldMk cId="3609537251" sldId="392"/>
            <ac:spMk id="3" creationId="{4E6DBF0A-97ED-9B80-7163-B8BF9372DCA8}"/>
          </ac:spMkLst>
        </pc:spChg>
        <pc:spChg chg="add del mod">
          <ac:chgData name="SIMONE CANTO" userId="355d0fe9ba8b1343" providerId="LiveId" clId="{758B8F91-0DC3-4182-AEBE-D3D6FBA9F9F7}" dt="2025-08-04T18:12:13.472" v="184" actId="478"/>
          <ac:spMkLst>
            <pc:docMk/>
            <pc:sldMk cId="3609537251" sldId="392"/>
            <ac:spMk id="5" creationId="{85BC9D0C-4D35-50B8-97B1-BA17F9AABF87}"/>
          </ac:spMkLst>
        </pc:spChg>
        <pc:spChg chg="add">
          <ac:chgData name="SIMONE CANTO" userId="355d0fe9ba8b1343" providerId="LiveId" clId="{758B8F91-0DC3-4182-AEBE-D3D6FBA9F9F7}" dt="2025-08-04T18:11:01.839" v="176"/>
          <ac:spMkLst>
            <pc:docMk/>
            <pc:sldMk cId="3609537251" sldId="392"/>
            <ac:spMk id="8" creationId="{4AD46BAC-E486-8DED-6C33-1384FF485A94}"/>
          </ac:spMkLst>
        </pc:spChg>
        <pc:spChg chg="add">
          <ac:chgData name="SIMONE CANTO" userId="355d0fe9ba8b1343" providerId="LiveId" clId="{758B8F91-0DC3-4182-AEBE-D3D6FBA9F9F7}" dt="2025-08-04T18:11:08.953" v="183"/>
          <ac:spMkLst>
            <pc:docMk/>
            <pc:sldMk cId="3609537251" sldId="392"/>
            <ac:spMk id="9" creationId="{4AEC2636-A894-CAFC-1934-C940F44318AA}"/>
          </ac:spMkLst>
        </pc:spChg>
        <pc:picChg chg="add del mod">
          <ac:chgData name="SIMONE CANTO" userId="355d0fe9ba8b1343" providerId="LiveId" clId="{758B8F91-0DC3-4182-AEBE-D3D6FBA9F9F7}" dt="2025-08-04T18:12:15.720" v="185" actId="478"/>
          <ac:picMkLst>
            <pc:docMk/>
            <pc:sldMk cId="3609537251" sldId="392"/>
            <ac:picMk id="7" creationId="{CFBF08B0-C1EA-8EC8-41B5-A62557815627}"/>
          </ac:picMkLst>
        </pc:picChg>
        <pc:picChg chg="add mod">
          <ac:chgData name="SIMONE CANTO" userId="355d0fe9ba8b1343" providerId="LiveId" clId="{758B8F91-0DC3-4182-AEBE-D3D6FBA9F9F7}" dt="2025-08-04T18:12:18.722" v="187" actId="26606"/>
          <ac:picMkLst>
            <pc:docMk/>
            <pc:sldMk cId="3609537251" sldId="392"/>
            <ac:picMk id="11" creationId="{76782AA9-3BBF-75B9-22FA-F984EE81B65D}"/>
          </ac:picMkLst>
        </pc:picChg>
      </pc:sldChg>
      <pc:sldChg chg="addSp delSp modSp new mod">
        <pc:chgData name="SIMONE CANTO" userId="355d0fe9ba8b1343" providerId="LiveId" clId="{758B8F91-0DC3-4182-AEBE-D3D6FBA9F9F7}" dt="2025-08-04T18:13:13.744" v="192" actId="26606"/>
        <pc:sldMkLst>
          <pc:docMk/>
          <pc:sldMk cId="571262847" sldId="393"/>
        </pc:sldMkLst>
        <pc:spChg chg="del">
          <ac:chgData name="SIMONE CANTO" userId="355d0fe9ba8b1343" providerId="LiveId" clId="{758B8F91-0DC3-4182-AEBE-D3D6FBA9F9F7}" dt="2025-08-04T18:12:25.693" v="190" actId="478"/>
          <ac:spMkLst>
            <pc:docMk/>
            <pc:sldMk cId="571262847" sldId="393"/>
            <ac:spMk id="2" creationId="{BDC1DA0A-D1E0-A2CB-C7A3-7BF71636A592}"/>
          </ac:spMkLst>
        </pc:spChg>
        <pc:spChg chg="del">
          <ac:chgData name="SIMONE CANTO" userId="355d0fe9ba8b1343" providerId="LiveId" clId="{758B8F91-0DC3-4182-AEBE-D3D6FBA9F9F7}" dt="2025-08-04T18:12:23.413" v="189" actId="478"/>
          <ac:spMkLst>
            <pc:docMk/>
            <pc:sldMk cId="571262847" sldId="393"/>
            <ac:spMk id="3" creationId="{8C963EBC-9F11-7098-C9FC-8034C5329CF2}"/>
          </ac:spMkLst>
        </pc:spChg>
        <pc:picChg chg="add mod">
          <ac:chgData name="SIMONE CANTO" userId="355d0fe9ba8b1343" providerId="LiveId" clId="{758B8F91-0DC3-4182-AEBE-D3D6FBA9F9F7}" dt="2025-08-04T18:13:13.744" v="192" actId="26606"/>
          <ac:picMkLst>
            <pc:docMk/>
            <pc:sldMk cId="571262847" sldId="393"/>
            <ac:picMk id="5" creationId="{6EB1EFE1-1CFD-841F-8BB9-86228E77505F}"/>
          </ac:picMkLst>
        </pc:picChg>
      </pc:sldChg>
      <pc:sldChg chg="addSp delSp modSp new mod">
        <pc:chgData name="SIMONE CANTO" userId="355d0fe9ba8b1343" providerId="LiveId" clId="{758B8F91-0DC3-4182-AEBE-D3D6FBA9F9F7}" dt="2025-08-04T18:15:09.022" v="198" actId="26606"/>
        <pc:sldMkLst>
          <pc:docMk/>
          <pc:sldMk cId="1669773854" sldId="394"/>
        </pc:sldMkLst>
        <pc:spChg chg="del">
          <ac:chgData name="SIMONE CANTO" userId="355d0fe9ba8b1343" providerId="LiveId" clId="{758B8F91-0DC3-4182-AEBE-D3D6FBA9F9F7}" dt="2025-08-04T18:15:03.590" v="194" actId="478"/>
          <ac:spMkLst>
            <pc:docMk/>
            <pc:sldMk cId="1669773854" sldId="394"/>
            <ac:spMk id="2" creationId="{E82D362B-01E6-8D3A-99FD-91627B9F1AC8}"/>
          </ac:spMkLst>
        </pc:spChg>
        <pc:spChg chg="del">
          <ac:chgData name="SIMONE CANTO" userId="355d0fe9ba8b1343" providerId="LiveId" clId="{758B8F91-0DC3-4182-AEBE-D3D6FBA9F9F7}" dt="2025-08-04T18:15:05.570" v="195" actId="478"/>
          <ac:spMkLst>
            <pc:docMk/>
            <pc:sldMk cId="1669773854" sldId="394"/>
            <ac:spMk id="3" creationId="{0E51939B-DF51-63A8-A944-DF6560C4937E}"/>
          </ac:spMkLst>
        </pc:spChg>
        <pc:picChg chg="add mod">
          <ac:chgData name="SIMONE CANTO" userId="355d0fe9ba8b1343" providerId="LiveId" clId="{758B8F91-0DC3-4182-AEBE-D3D6FBA9F9F7}" dt="2025-08-04T18:15:09.022" v="198" actId="26606"/>
          <ac:picMkLst>
            <pc:docMk/>
            <pc:sldMk cId="1669773854" sldId="394"/>
            <ac:picMk id="5" creationId="{84646992-9E5D-14E2-3EF4-F8E422C11CCA}"/>
          </ac:picMkLst>
        </pc:picChg>
      </pc:sldChg>
      <pc:sldChg chg="addSp delSp modSp new mod">
        <pc:chgData name="SIMONE CANTO" userId="355d0fe9ba8b1343" providerId="LiveId" clId="{758B8F91-0DC3-4182-AEBE-D3D6FBA9F9F7}" dt="2025-08-04T18:15:31.331" v="203" actId="26606"/>
        <pc:sldMkLst>
          <pc:docMk/>
          <pc:sldMk cId="1641030785" sldId="395"/>
        </pc:sldMkLst>
        <pc:spChg chg="del">
          <ac:chgData name="SIMONE CANTO" userId="355d0fe9ba8b1343" providerId="LiveId" clId="{758B8F91-0DC3-4182-AEBE-D3D6FBA9F9F7}" dt="2025-08-04T18:15:29.274" v="201" actId="478"/>
          <ac:spMkLst>
            <pc:docMk/>
            <pc:sldMk cId="1641030785" sldId="395"/>
            <ac:spMk id="2" creationId="{7B0DF09F-4356-05A1-60DD-1E670C75DCE2}"/>
          </ac:spMkLst>
        </pc:spChg>
        <pc:spChg chg="del">
          <ac:chgData name="SIMONE CANTO" userId="355d0fe9ba8b1343" providerId="LiveId" clId="{758B8F91-0DC3-4182-AEBE-D3D6FBA9F9F7}" dt="2025-08-04T18:15:27.267" v="200" actId="478"/>
          <ac:spMkLst>
            <pc:docMk/>
            <pc:sldMk cId="1641030785" sldId="395"/>
            <ac:spMk id="3" creationId="{BE62EAF4-DBAC-7817-E313-9D1B1CD1F5B6}"/>
          </ac:spMkLst>
        </pc:spChg>
        <pc:picChg chg="add mod">
          <ac:chgData name="SIMONE CANTO" userId="355d0fe9ba8b1343" providerId="LiveId" clId="{758B8F91-0DC3-4182-AEBE-D3D6FBA9F9F7}" dt="2025-08-04T18:15:31.331" v="203" actId="26606"/>
          <ac:picMkLst>
            <pc:docMk/>
            <pc:sldMk cId="1641030785" sldId="395"/>
            <ac:picMk id="5" creationId="{F8174B4F-C7C8-6131-BA5B-D638D8143DCB}"/>
          </ac:picMkLst>
        </pc:picChg>
      </pc:sldChg>
      <pc:sldChg chg="addSp delSp modSp new mod">
        <pc:chgData name="SIMONE CANTO" userId="355d0fe9ba8b1343" providerId="LiveId" clId="{758B8F91-0DC3-4182-AEBE-D3D6FBA9F9F7}" dt="2025-08-04T18:16:10.452" v="208" actId="26606"/>
        <pc:sldMkLst>
          <pc:docMk/>
          <pc:sldMk cId="948286001" sldId="396"/>
        </pc:sldMkLst>
        <pc:spChg chg="del">
          <ac:chgData name="SIMONE CANTO" userId="355d0fe9ba8b1343" providerId="LiveId" clId="{758B8F91-0DC3-4182-AEBE-D3D6FBA9F9F7}" dt="2025-08-04T18:16:08.343" v="206" actId="478"/>
          <ac:spMkLst>
            <pc:docMk/>
            <pc:sldMk cId="948286001" sldId="396"/>
            <ac:spMk id="2" creationId="{F15D3002-4AE2-6020-3C93-E38711282204}"/>
          </ac:spMkLst>
        </pc:spChg>
        <pc:spChg chg="del">
          <ac:chgData name="SIMONE CANTO" userId="355d0fe9ba8b1343" providerId="LiveId" clId="{758B8F91-0DC3-4182-AEBE-D3D6FBA9F9F7}" dt="2025-08-04T18:16:05.852" v="205" actId="478"/>
          <ac:spMkLst>
            <pc:docMk/>
            <pc:sldMk cId="948286001" sldId="396"/>
            <ac:spMk id="3" creationId="{1E1486A8-E190-8BF5-E3F4-1986D1E2CC8F}"/>
          </ac:spMkLst>
        </pc:spChg>
        <pc:picChg chg="add mod">
          <ac:chgData name="SIMONE CANTO" userId="355d0fe9ba8b1343" providerId="LiveId" clId="{758B8F91-0DC3-4182-AEBE-D3D6FBA9F9F7}" dt="2025-08-04T18:16:10.452" v="208" actId="26606"/>
          <ac:picMkLst>
            <pc:docMk/>
            <pc:sldMk cId="948286001" sldId="396"/>
            <ac:picMk id="5" creationId="{38241591-1AB4-4EDB-573F-FCB1552BFF85}"/>
          </ac:picMkLst>
        </pc:picChg>
      </pc:sldChg>
      <pc:sldChg chg="addSp delSp modSp new mod ord">
        <pc:chgData name="SIMONE CANTO" userId="355d0fe9ba8b1343" providerId="LiveId" clId="{758B8F91-0DC3-4182-AEBE-D3D6FBA9F9F7}" dt="2025-08-04T18:18:23.481" v="216"/>
        <pc:sldMkLst>
          <pc:docMk/>
          <pc:sldMk cId="2955755962" sldId="397"/>
        </pc:sldMkLst>
        <pc:spChg chg="del">
          <ac:chgData name="SIMONE CANTO" userId="355d0fe9ba8b1343" providerId="LiveId" clId="{758B8F91-0DC3-4182-AEBE-D3D6FBA9F9F7}" dt="2025-08-04T18:17:54.996" v="211" actId="478"/>
          <ac:spMkLst>
            <pc:docMk/>
            <pc:sldMk cId="2955755962" sldId="397"/>
            <ac:spMk id="2" creationId="{184E4090-E5E4-5056-CD88-B47FC2939730}"/>
          </ac:spMkLst>
        </pc:spChg>
        <pc:spChg chg="del">
          <ac:chgData name="SIMONE CANTO" userId="355d0fe9ba8b1343" providerId="LiveId" clId="{758B8F91-0DC3-4182-AEBE-D3D6FBA9F9F7}" dt="2025-08-04T18:17:52.895" v="210" actId="478"/>
          <ac:spMkLst>
            <pc:docMk/>
            <pc:sldMk cId="2955755962" sldId="397"/>
            <ac:spMk id="3" creationId="{4340A128-1D88-CC35-A958-0B5E3A846FA1}"/>
          </ac:spMkLst>
        </pc:spChg>
        <pc:picChg chg="add mod">
          <ac:chgData name="SIMONE CANTO" userId="355d0fe9ba8b1343" providerId="LiveId" clId="{758B8F91-0DC3-4182-AEBE-D3D6FBA9F9F7}" dt="2025-08-04T18:17:56.986" v="213" actId="26606"/>
          <ac:picMkLst>
            <pc:docMk/>
            <pc:sldMk cId="2955755962" sldId="397"/>
            <ac:picMk id="5" creationId="{F1DD506F-3E75-9865-D329-12B1D9047F26}"/>
          </ac:picMkLst>
        </pc:picChg>
      </pc:sldChg>
      <pc:sldChg chg="addSp delSp modSp new mod ord">
        <pc:chgData name="SIMONE CANTO" userId="355d0fe9ba8b1343" providerId="LiveId" clId="{758B8F91-0DC3-4182-AEBE-D3D6FBA9F9F7}" dt="2025-08-04T18:20:29.084" v="238" actId="1076"/>
        <pc:sldMkLst>
          <pc:docMk/>
          <pc:sldMk cId="3428611604" sldId="398"/>
        </pc:sldMkLst>
        <pc:spChg chg="del">
          <ac:chgData name="SIMONE CANTO" userId="355d0fe9ba8b1343" providerId="LiveId" clId="{758B8F91-0DC3-4182-AEBE-D3D6FBA9F9F7}" dt="2025-08-04T18:18:50.150" v="218" actId="478"/>
          <ac:spMkLst>
            <pc:docMk/>
            <pc:sldMk cId="3428611604" sldId="398"/>
            <ac:spMk id="2" creationId="{07EF4C7C-00C5-95FD-C233-C8A6FCD634C4}"/>
          </ac:spMkLst>
        </pc:spChg>
        <pc:spChg chg="del">
          <ac:chgData name="SIMONE CANTO" userId="355d0fe9ba8b1343" providerId="LiveId" clId="{758B8F91-0DC3-4182-AEBE-D3D6FBA9F9F7}" dt="2025-08-04T18:18:47.007" v="217" actId="478"/>
          <ac:spMkLst>
            <pc:docMk/>
            <pc:sldMk cId="3428611604" sldId="398"/>
            <ac:spMk id="3" creationId="{1C18BEFD-E306-82DE-D0FC-C67109CFCB93}"/>
          </ac:spMkLst>
        </pc:spChg>
        <pc:spChg chg="add del">
          <ac:chgData name="SIMONE CANTO" userId="355d0fe9ba8b1343" providerId="LiveId" clId="{758B8F91-0DC3-4182-AEBE-D3D6FBA9F9F7}" dt="2025-08-04T18:18:56.037" v="221" actId="478"/>
          <ac:spMkLst>
            <pc:docMk/>
            <pc:sldMk cId="3428611604" sldId="398"/>
            <ac:spMk id="10" creationId="{3329B6AA-6C72-68D5-521E-03A5F746EF2E}"/>
          </ac:spMkLst>
        </pc:spChg>
        <pc:picChg chg="add del mod">
          <ac:chgData name="SIMONE CANTO" userId="355d0fe9ba8b1343" providerId="LiveId" clId="{758B8F91-0DC3-4182-AEBE-D3D6FBA9F9F7}" dt="2025-08-04T18:20:11.602" v="233" actId="21"/>
          <ac:picMkLst>
            <pc:docMk/>
            <pc:sldMk cId="3428611604" sldId="398"/>
            <ac:picMk id="5" creationId="{7E3D09B3-6200-42E2-78F2-77016E17ED78}"/>
          </ac:picMkLst>
        </pc:picChg>
        <pc:picChg chg="add mod">
          <ac:chgData name="SIMONE CANTO" userId="355d0fe9ba8b1343" providerId="LiveId" clId="{758B8F91-0DC3-4182-AEBE-D3D6FBA9F9F7}" dt="2025-08-04T18:20:29.084" v="238" actId="1076"/>
          <ac:picMkLst>
            <pc:docMk/>
            <pc:sldMk cId="3428611604" sldId="398"/>
            <ac:picMk id="7" creationId="{FC9B8208-8264-1C1B-5C8A-A3459D6A2167}"/>
          </ac:picMkLst>
        </pc:picChg>
      </pc:sldChg>
      <pc:sldChg chg="addSp delSp modSp new mod">
        <pc:chgData name="SIMONE CANTO" userId="355d0fe9ba8b1343" providerId="LiveId" clId="{758B8F91-0DC3-4182-AEBE-D3D6FBA9F9F7}" dt="2025-08-04T18:20:20.212" v="237" actId="1076"/>
        <pc:sldMkLst>
          <pc:docMk/>
          <pc:sldMk cId="3565260896" sldId="399"/>
        </pc:sldMkLst>
        <pc:spChg chg="del">
          <ac:chgData name="SIMONE CANTO" userId="355d0fe9ba8b1343" providerId="LiveId" clId="{758B8F91-0DC3-4182-AEBE-D3D6FBA9F9F7}" dt="2025-08-04T18:20:17.673" v="235" actId="478"/>
          <ac:spMkLst>
            <pc:docMk/>
            <pc:sldMk cId="3565260896" sldId="399"/>
            <ac:spMk id="2" creationId="{531E96CB-6DA6-3E16-BF76-F8A56E08390E}"/>
          </ac:spMkLst>
        </pc:spChg>
        <pc:spChg chg="del">
          <ac:chgData name="SIMONE CANTO" userId="355d0fe9ba8b1343" providerId="LiveId" clId="{758B8F91-0DC3-4182-AEBE-D3D6FBA9F9F7}" dt="2025-08-04T18:20:15.378" v="234" actId="478"/>
          <ac:spMkLst>
            <pc:docMk/>
            <pc:sldMk cId="3565260896" sldId="399"/>
            <ac:spMk id="3" creationId="{A12E6473-61BE-DD45-5C39-98573C1A2EBE}"/>
          </ac:spMkLst>
        </pc:spChg>
        <pc:picChg chg="add mod">
          <ac:chgData name="SIMONE CANTO" userId="355d0fe9ba8b1343" providerId="LiveId" clId="{758B8F91-0DC3-4182-AEBE-D3D6FBA9F9F7}" dt="2025-08-04T18:20:20.212" v="237" actId="1076"/>
          <ac:picMkLst>
            <pc:docMk/>
            <pc:sldMk cId="3565260896" sldId="399"/>
            <ac:picMk id="5" creationId="{7E3D09B3-6200-42E2-78F2-77016E17ED78}"/>
          </ac:picMkLst>
        </pc:picChg>
      </pc:sldChg>
      <pc:sldChg chg="modSp new mod ord">
        <pc:chgData name="SIMONE CANTO" userId="355d0fe9ba8b1343" providerId="LiveId" clId="{758B8F91-0DC3-4182-AEBE-D3D6FBA9F9F7}" dt="2025-08-04T18:22:48.599" v="378"/>
        <pc:sldMkLst>
          <pc:docMk/>
          <pc:sldMk cId="482347353" sldId="400"/>
        </pc:sldMkLst>
        <pc:spChg chg="mod">
          <ac:chgData name="SIMONE CANTO" userId="355d0fe9ba8b1343" providerId="LiveId" clId="{758B8F91-0DC3-4182-AEBE-D3D6FBA9F9F7}" dt="2025-08-04T18:21:14.182" v="246" actId="20577"/>
          <ac:spMkLst>
            <pc:docMk/>
            <pc:sldMk cId="482347353" sldId="400"/>
            <ac:spMk id="2" creationId="{9B9F68FA-0BE9-9902-898F-3595FC313273}"/>
          </ac:spMkLst>
        </pc:spChg>
        <pc:spChg chg="mod">
          <ac:chgData name="SIMONE CANTO" userId="355d0fe9ba8b1343" providerId="LiveId" clId="{758B8F91-0DC3-4182-AEBE-D3D6FBA9F9F7}" dt="2025-08-04T18:22:23.328" v="376" actId="20577"/>
          <ac:spMkLst>
            <pc:docMk/>
            <pc:sldMk cId="482347353" sldId="400"/>
            <ac:spMk id="3" creationId="{FF326551-AF9D-C47C-47F0-CE3043810352}"/>
          </ac:spMkLst>
        </pc:spChg>
      </pc:sldChg>
      <pc:sldChg chg="addSp delSp modSp new mod">
        <pc:chgData name="SIMONE CANTO" userId="355d0fe9ba8b1343" providerId="LiveId" clId="{758B8F91-0DC3-4182-AEBE-D3D6FBA9F9F7}" dt="2025-08-04T18:47:38.982" v="385" actId="1076"/>
        <pc:sldMkLst>
          <pc:docMk/>
          <pc:sldMk cId="1457734461" sldId="401"/>
        </pc:sldMkLst>
        <pc:spChg chg="del">
          <ac:chgData name="SIMONE CANTO" userId="355d0fe9ba8b1343" providerId="LiveId" clId="{758B8F91-0DC3-4182-AEBE-D3D6FBA9F9F7}" dt="2025-08-04T18:47:25.832" v="380" actId="478"/>
          <ac:spMkLst>
            <pc:docMk/>
            <pc:sldMk cId="1457734461" sldId="401"/>
            <ac:spMk id="2" creationId="{7DE9AD34-F8B8-C48E-416B-962CFD8FE782}"/>
          </ac:spMkLst>
        </pc:spChg>
        <pc:spChg chg="del">
          <ac:chgData name="SIMONE CANTO" userId="355d0fe9ba8b1343" providerId="LiveId" clId="{758B8F91-0DC3-4182-AEBE-D3D6FBA9F9F7}" dt="2025-08-04T18:47:27.924" v="381" actId="478"/>
          <ac:spMkLst>
            <pc:docMk/>
            <pc:sldMk cId="1457734461" sldId="401"/>
            <ac:spMk id="3" creationId="{5C1E374A-9D5D-4C52-7BD0-1A5D397E0444}"/>
          </ac:spMkLst>
        </pc:spChg>
        <pc:picChg chg="add mod">
          <ac:chgData name="SIMONE CANTO" userId="355d0fe9ba8b1343" providerId="LiveId" clId="{758B8F91-0DC3-4182-AEBE-D3D6FBA9F9F7}" dt="2025-08-04T18:47:38.982" v="385" actId="1076"/>
          <ac:picMkLst>
            <pc:docMk/>
            <pc:sldMk cId="1457734461" sldId="401"/>
            <ac:picMk id="5" creationId="{74DB5697-2301-B347-E6DC-1EE61EC81EC1}"/>
          </ac:picMkLst>
        </pc:picChg>
      </pc:sldChg>
    </pc:docChg>
  </pc:docChgLst>
  <pc:docChgLst>
    <pc:chgData name="SIMONE CANTO" userId="355d0fe9ba8b1343" providerId="LiveId" clId="{4C176D79-41E2-4217-88B2-D48EBED9A388}"/>
    <pc:docChg chg="undo custSel modSld">
      <pc:chgData name="SIMONE CANTO" userId="355d0fe9ba8b1343" providerId="LiveId" clId="{4C176D79-41E2-4217-88B2-D48EBED9A388}" dt="2023-09-15T15:00:03.202" v="18" actId="1076"/>
      <pc:docMkLst>
        <pc:docMk/>
      </pc:docMkLst>
      <pc:sldChg chg="modSp mod">
        <pc:chgData name="SIMONE CANTO" userId="355d0fe9ba8b1343" providerId="LiveId" clId="{4C176D79-41E2-4217-88B2-D48EBED9A388}" dt="2023-09-14T02:48:08.840" v="4" actId="1076"/>
        <pc:sldMkLst>
          <pc:docMk/>
          <pc:sldMk cId="2115671489" sldId="259"/>
        </pc:sldMkLst>
      </pc:sldChg>
      <pc:sldChg chg="modSp mod">
        <pc:chgData name="SIMONE CANTO" userId="355d0fe9ba8b1343" providerId="LiveId" clId="{4C176D79-41E2-4217-88B2-D48EBED9A388}" dt="2023-09-14T02:33:24.229" v="2" actId="1076"/>
        <pc:sldMkLst>
          <pc:docMk/>
          <pc:sldMk cId="2977114106" sldId="260"/>
        </pc:sldMkLst>
      </pc:sldChg>
      <pc:sldChg chg="modSp mod">
        <pc:chgData name="SIMONE CANTO" userId="355d0fe9ba8b1343" providerId="LiveId" clId="{4C176D79-41E2-4217-88B2-D48EBED9A388}" dt="2023-09-14T02:44:21.870" v="3" actId="1036"/>
        <pc:sldMkLst>
          <pc:docMk/>
          <pc:sldMk cId="1974648486" sldId="269"/>
        </pc:sldMkLst>
      </pc:sldChg>
      <pc:sldChg chg="delSp modSp mod">
        <pc:chgData name="SIMONE CANTO" userId="355d0fe9ba8b1343" providerId="LiveId" clId="{4C176D79-41E2-4217-88B2-D48EBED9A388}" dt="2023-09-15T15:00:03.202" v="18" actId="1076"/>
        <pc:sldMkLst>
          <pc:docMk/>
          <pc:sldMk cId="4154164751" sldId="290"/>
        </pc:sldMkLst>
      </pc:sldChg>
      <pc:sldChg chg="delSp mod">
        <pc:chgData name="SIMONE CANTO" userId="355d0fe9ba8b1343" providerId="LiveId" clId="{4C176D79-41E2-4217-88B2-D48EBED9A388}" dt="2023-09-13T01:39:42.917" v="1" actId="478"/>
        <pc:sldMkLst>
          <pc:docMk/>
          <pc:sldMk cId="3084165898" sldId="29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A59854-735A-4C43-AC25-0DD8499FF9E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620B3B9-082B-4A81-91EB-86CBCF06F212}">
      <dgm:prSet phldrT="[Texto]"/>
      <dgm:spPr/>
      <dgm:t>
        <a:bodyPr/>
        <a:lstStyle/>
        <a:p>
          <a:r>
            <a:rPr lang="pt-BR" dirty="0"/>
            <a:t>B1</a:t>
          </a:r>
        </a:p>
        <a:p>
          <a:r>
            <a:rPr lang="pt-BR" dirty="0"/>
            <a:t>11/04/24</a:t>
          </a:r>
        </a:p>
      </dgm:t>
    </dgm:pt>
    <dgm:pt modelId="{A70A6A5F-CF4A-4AA1-861B-D1293484C82B}" type="parTrans" cxnId="{5C40B008-A935-4973-BB83-37869D535617}">
      <dgm:prSet/>
      <dgm:spPr/>
      <dgm:t>
        <a:bodyPr/>
        <a:lstStyle/>
        <a:p>
          <a:endParaRPr lang="pt-BR"/>
        </a:p>
      </dgm:t>
    </dgm:pt>
    <dgm:pt modelId="{36F048D6-9178-42C1-A59A-89D6CDC90EBD}" type="sibTrans" cxnId="{5C40B008-A935-4973-BB83-37869D535617}">
      <dgm:prSet/>
      <dgm:spPr/>
      <dgm:t>
        <a:bodyPr/>
        <a:lstStyle/>
        <a:p>
          <a:endParaRPr lang="pt-BR"/>
        </a:p>
      </dgm:t>
    </dgm:pt>
    <dgm:pt modelId="{D36D7B22-0D02-42A7-81F6-06FD7F411151}">
      <dgm:prSet phldrT="[Texto]"/>
      <dgm:spPr/>
      <dgm:t>
        <a:bodyPr/>
        <a:lstStyle/>
        <a:p>
          <a:r>
            <a:rPr lang="pt-BR" dirty="0"/>
            <a:t>B2</a:t>
          </a:r>
        </a:p>
        <a:p>
          <a:r>
            <a:rPr lang="pt-BR" dirty="0"/>
            <a:t>06/06/24</a:t>
          </a:r>
        </a:p>
      </dgm:t>
    </dgm:pt>
    <dgm:pt modelId="{180DF8B1-3C06-4AD0-A82F-E52E07E8511D}" type="parTrans" cxnId="{DF1360E9-BDCD-405F-937C-7C94C8B65B92}">
      <dgm:prSet/>
      <dgm:spPr/>
      <dgm:t>
        <a:bodyPr/>
        <a:lstStyle/>
        <a:p>
          <a:endParaRPr lang="pt-BR"/>
        </a:p>
      </dgm:t>
    </dgm:pt>
    <dgm:pt modelId="{21070C66-C0B5-479D-9FAE-AC450942B1C9}" type="sibTrans" cxnId="{DF1360E9-BDCD-405F-937C-7C94C8B65B92}">
      <dgm:prSet/>
      <dgm:spPr/>
      <dgm:t>
        <a:bodyPr/>
        <a:lstStyle/>
        <a:p>
          <a:endParaRPr lang="pt-BR"/>
        </a:p>
      </dgm:t>
    </dgm:pt>
    <dgm:pt modelId="{C0BF9860-7E66-4B85-9063-EDC1AA99DBE0}">
      <dgm:prSet phldrT="[Texto]"/>
      <dgm:spPr/>
      <dgm:t>
        <a:bodyPr/>
        <a:lstStyle/>
        <a:p>
          <a:r>
            <a:rPr lang="pt-BR" dirty="0"/>
            <a:t>Trabalhos B1   07/03/24  14/03/24  21/03/24  28/03/24</a:t>
          </a:r>
        </a:p>
      </dgm:t>
    </dgm:pt>
    <dgm:pt modelId="{83AD0C74-EDEE-434B-9079-747AB325D43C}" type="parTrans" cxnId="{A7C0EA66-DEAA-4738-AD80-ABE32B84DC53}">
      <dgm:prSet/>
      <dgm:spPr/>
      <dgm:t>
        <a:bodyPr/>
        <a:lstStyle/>
        <a:p>
          <a:endParaRPr lang="pt-BR"/>
        </a:p>
      </dgm:t>
    </dgm:pt>
    <dgm:pt modelId="{BC4A3FBD-2A4B-42F9-8F44-79CD7EA20473}" type="sibTrans" cxnId="{A7C0EA66-DEAA-4738-AD80-ABE32B84DC53}">
      <dgm:prSet/>
      <dgm:spPr/>
      <dgm:t>
        <a:bodyPr/>
        <a:lstStyle/>
        <a:p>
          <a:endParaRPr lang="pt-BR"/>
        </a:p>
      </dgm:t>
    </dgm:pt>
    <dgm:pt modelId="{943990C7-30CF-46C3-841E-1B4A5592099F}">
      <dgm:prSet phldrT="[Texto]"/>
      <dgm:spPr/>
      <dgm:t>
        <a:bodyPr/>
        <a:lstStyle/>
        <a:p>
          <a:r>
            <a:rPr lang="pt-BR" dirty="0"/>
            <a:t>Trabalhos B2    26/04/24  09/05/24   16/05/24   23/05/24</a:t>
          </a:r>
        </a:p>
      </dgm:t>
    </dgm:pt>
    <dgm:pt modelId="{79FDF6F0-753A-4374-A5F5-707C1E701BB4}" type="parTrans" cxnId="{89419726-CFA4-4CC6-BCDC-913958221BD8}">
      <dgm:prSet/>
      <dgm:spPr/>
      <dgm:t>
        <a:bodyPr/>
        <a:lstStyle/>
        <a:p>
          <a:endParaRPr lang="pt-BR"/>
        </a:p>
      </dgm:t>
    </dgm:pt>
    <dgm:pt modelId="{2053A006-618D-4357-A580-C0806C77D936}" type="sibTrans" cxnId="{89419726-CFA4-4CC6-BCDC-913958221BD8}">
      <dgm:prSet/>
      <dgm:spPr/>
      <dgm:t>
        <a:bodyPr/>
        <a:lstStyle/>
        <a:p>
          <a:endParaRPr lang="pt-BR"/>
        </a:p>
      </dgm:t>
    </dgm:pt>
    <dgm:pt modelId="{8BE75A57-160F-4D0F-8C60-ECB1E3BBB70A}" type="pres">
      <dgm:prSet presAssocID="{8EA59854-735A-4C43-AC25-0DD8499FF9E1}" presName="diagram" presStyleCnt="0">
        <dgm:presLayoutVars>
          <dgm:dir/>
          <dgm:resizeHandles val="exact"/>
        </dgm:presLayoutVars>
      </dgm:prSet>
      <dgm:spPr/>
    </dgm:pt>
    <dgm:pt modelId="{09AD0E3E-EE73-4ADE-8349-4AD4EDD6A235}" type="pres">
      <dgm:prSet presAssocID="{B620B3B9-082B-4A81-91EB-86CBCF06F212}" presName="node" presStyleLbl="node1" presStyleIdx="0" presStyleCnt="4">
        <dgm:presLayoutVars>
          <dgm:bulletEnabled val="1"/>
        </dgm:presLayoutVars>
      </dgm:prSet>
      <dgm:spPr/>
    </dgm:pt>
    <dgm:pt modelId="{F8A29DA8-C19B-44CF-A7C3-C4CA7D07C9F9}" type="pres">
      <dgm:prSet presAssocID="{36F048D6-9178-42C1-A59A-89D6CDC90EBD}" presName="sibTrans" presStyleCnt="0"/>
      <dgm:spPr/>
    </dgm:pt>
    <dgm:pt modelId="{66FD11A7-2DF8-4F46-A714-C563FDC95F30}" type="pres">
      <dgm:prSet presAssocID="{D36D7B22-0D02-42A7-81F6-06FD7F411151}" presName="node" presStyleLbl="node1" presStyleIdx="1" presStyleCnt="4">
        <dgm:presLayoutVars>
          <dgm:bulletEnabled val="1"/>
        </dgm:presLayoutVars>
      </dgm:prSet>
      <dgm:spPr/>
    </dgm:pt>
    <dgm:pt modelId="{20D99B9F-EE68-42B3-8D78-CE5E899B399E}" type="pres">
      <dgm:prSet presAssocID="{21070C66-C0B5-479D-9FAE-AC450942B1C9}" presName="sibTrans" presStyleCnt="0"/>
      <dgm:spPr/>
    </dgm:pt>
    <dgm:pt modelId="{57476565-FA0C-409A-BE4D-5136AD6C17F9}" type="pres">
      <dgm:prSet presAssocID="{C0BF9860-7E66-4B85-9063-EDC1AA99DBE0}" presName="node" presStyleLbl="node1" presStyleIdx="2" presStyleCnt="4" custScaleY="146650">
        <dgm:presLayoutVars>
          <dgm:bulletEnabled val="1"/>
        </dgm:presLayoutVars>
      </dgm:prSet>
      <dgm:spPr/>
    </dgm:pt>
    <dgm:pt modelId="{BDB9E809-6A7E-4204-A559-4C911BD345B1}" type="pres">
      <dgm:prSet presAssocID="{BC4A3FBD-2A4B-42F9-8F44-79CD7EA20473}" presName="sibTrans" presStyleCnt="0"/>
      <dgm:spPr/>
    </dgm:pt>
    <dgm:pt modelId="{D150A9EC-500E-4FF8-8EE2-C062BAF70FF4}" type="pres">
      <dgm:prSet presAssocID="{943990C7-30CF-46C3-841E-1B4A5592099F}" presName="node" presStyleLbl="node1" presStyleIdx="3" presStyleCnt="4" custScaleY="137865">
        <dgm:presLayoutVars>
          <dgm:bulletEnabled val="1"/>
        </dgm:presLayoutVars>
      </dgm:prSet>
      <dgm:spPr/>
    </dgm:pt>
  </dgm:ptLst>
  <dgm:cxnLst>
    <dgm:cxn modelId="{5C40B008-A935-4973-BB83-37869D535617}" srcId="{8EA59854-735A-4C43-AC25-0DD8499FF9E1}" destId="{B620B3B9-082B-4A81-91EB-86CBCF06F212}" srcOrd="0" destOrd="0" parTransId="{A70A6A5F-CF4A-4AA1-861B-D1293484C82B}" sibTransId="{36F048D6-9178-42C1-A59A-89D6CDC90EBD}"/>
    <dgm:cxn modelId="{89419726-CFA4-4CC6-BCDC-913958221BD8}" srcId="{8EA59854-735A-4C43-AC25-0DD8499FF9E1}" destId="{943990C7-30CF-46C3-841E-1B4A5592099F}" srcOrd="3" destOrd="0" parTransId="{79FDF6F0-753A-4374-A5F5-707C1E701BB4}" sibTransId="{2053A006-618D-4357-A580-C0806C77D936}"/>
    <dgm:cxn modelId="{A7C0EA66-DEAA-4738-AD80-ABE32B84DC53}" srcId="{8EA59854-735A-4C43-AC25-0DD8499FF9E1}" destId="{C0BF9860-7E66-4B85-9063-EDC1AA99DBE0}" srcOrd="2" destOrd="0" parTransId="{83AD0C74-EDEE-434B-9079-747AB325D43C}" sibTransId="{BC4A3FBD-2A4B-42F9-8F44-79CD7EA20473}"/>
    <dgm:cxn modelId="{5E03C979-7EEA-414F-B648-0155B9BDD3F0}" type="presOf" srcId="{943990C7-30CF-46C3-841E-1B4A5592099F}" destId="{D150A9EC-500E-4FF8-8EE2-C062BAF70FF4}" srcOrd="0" destOrd="0" presId="urn:microsoft.com/office/officeart/2005/8/layout/default"/>
    <dgm:cxn modelId="{DC2A3BBD-E90E-4A85-9644-144A6FFE11A2}" type="presOf" srcId="{B620B3B9-082B-4A81-91EB-86CBCF06F212}" destId="{09AD0E3E-EE73-4ADE-8349-4AD4EDD6A235}" srcOrd="0" destOrd="0" presId="urn:microsoft.com/office/officeart/2005/8/layout/default"/>
    <dgm:cxn modelId="{9378C7D6-3496-42D1-8B32-97C0F34769C9}" type="presOf" srcId="{D36D7B22-0D02-42A7-81F6-06FD7F411151}" destId="{66FD11A7-2DF8-4F46-A714-C563FDC95F30}" srcOrd="0" destOrd="0" presId="urn:microsoft.com/office/officeart/2005/8/layout/default"/>
    <dgm:cxn modelId="{70F83FE9-4700-4173-82F4-EFCB3CA02299}" type="presOf" srcId="{C0BF9860-7E66-4B85-9063-EDC1AA99DBE0}" destId="{57476565-FA0C-409A-BE4D-5136AD6C17F9}" srcOrd="0" destOrd="0" presId="urn:microsoft.com/office/officeart/2005/8/layout/default"/>
    <dgm:cxn modelId="{DF1360E9-BDCD-405F-937C-7C94C8B65B92}" srcId="{8EA59854-735A-4C43-AC25-0DD8499FF9E1}" destId="{D36D7B22-0D02-42A7-81F6-06FD7F411151}" srcOrd="1" destOrd="0" parTransId="{180DF8B1-3C06-4AD0-A82F-E52E07E8511D}" sibTransId="{21070C66-C0B5-479D-9FAE-AC450942B1C9}"/>
    <dgm:cxn modelId="{1E4027ED-357F-4720-A1CD-FBB1A4BD9992}" type="presOf" srcId="{8EA59854-735A-4C43-AC25-0DD8499FF9E1}" destId="{8BE75A57-160F-4D0F-8C60-ECB1E3BBB70A}" srcOrd="0" destOrd="0" presId="urn:microsoft.com/office/officeart/2005/8/layout/default"/>
    <dgm:cxn modelId="{14C9AAB6-B5E1-4ED4-B2FD-FBAE184FBF43}" type="presParOf" srcId="{8BE75A57-160F-4D0F-8C60-ECB1E3BBB70A}" destId="{09AD0E3E-EE73-4ADE-8349-4AD4EDD6A235}" srcOrd="0" destOrd="0" presId="urn:microsoft.com/office/officeart/2005/8/layout/default"/>
    <dgm:cxn modelId="{2AD76054-0AC7-447E-A053-B9E58258C10B}" type="presParOf" srcId="{8BE75A57-160F-4D0F-8C60-ECB1E3BBB70A}" destId="{F8A29DA8-C19B-44CF-A7C3-C4CA7D07C9F9}" srcOrd="1" destOrd="0" presId="urn:microsoft.com/office/officeart/2005/8/layout/default"/>
    <dgm:cxn modelId="{1C2339C5-34D6-4EBA-9493-63859396B29A}" type="presParOf" srcId="{8BE75A57-160F-4D0F-8C60-ECB1E3BBB70A}" destId="{66FD11A7-2DF8-4F46-A714-C563FDC95F30}" srcOrd="2" destOrd="0" presId="urn:microsoft.com/office/officeart/2005/8/layout/default"/>
    <dgm:cxn modelId="{1DB6EFED-B5BC-4DFE-84D7-B425FFCEC0A9}" type="presParOf" srcId="{8BE75A57-160F-4D0F-8C60-ECB1E3BBB70A}" destId="{20D99B9F-EE68-42B3-8D78-CE5E899B399E}" srcOrd="3" destOrd="0" presId="urn:microsoft.com/office/officeart/2005/8/layout/default"/>
    <dgm:cxn modelId="{032D6122-DC46-45CD-8F02-5349E39D3179}" type="presParOf" srcId="{8BE75A57-160F-4D0F-8C60-ECB1E3BBB70A}" destId="{57476565-FA0C-409A-BE4D-5136AD6C17F9}" srcOrd="4" destOrd="0" presId="urn:microsoft.com/office/officeart/2005/8/layout/default"/>
    <dgm:cxn modelId="{1DCDBF73-175E-44A5-BEAE-09F8C871FCA9}" type="presParOf" srcId="{8BE75A57-160F-4D0F-8C60-ECB1E3BBB70A}" destId="{BDB9E809-6A7E-4204-A559-4C911BD345B1}" srcOrd="5" destOrd="0" presId="urn:microsoft.com/office/officeart/2005/8/layout/default"/>
    <dgm:cxn modelId="{094D74CD-38E7-4975-B66B-C51C2CBBF3F4}" type="presParOf" srcId="{8BE75A57-160F-4D0F-8C60-ECB1E3BBB70A}" destId="{D150A9EC-500E-4FF8-8EE2-C062BAF70F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8FE19F-9FC4-4D13-87BD-A4FD1EF5E6F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F770151-CE04-4F14-891F-558648EDB3D6}">
      <dgm:prSet phldrT="[Texto]"/>
      <dgm:spPr/>
      <dgm:t>
        <a:bodyPr/>
        <a:lstStyle/>
        <a:p>
          <a:r>
            <a:rPr lang="pt-BR" dirty="0"/>
            <a:t>Unidade 1  CONCEITOS BÁSICOS EM CONPUTAÇAO EM NUVEM</a:t>
          </a:r>
        </a:p>
        <a:p>
          <a:r>
            <a:rPr lang="pt-BR" dirty="0"/>
            <a:t> </a:t>
          </a:r>
        </a:p>
      </dgm:t>
    </dgm:pt>
    <dgm:pt modelId="{133BE85D-D365-4C86-96E1-67AC9A1FABF0}" type="parTrans" cxnId="{6DBB66F9-BF52-410E-8CDD-7724DA548A26}">
      <dgm:prSet/>
      <dgm:spPr/>
      <dgm:t>
        <a:bodyPr/>
        <a:lstStyle/>
        <a:p>
          <a:endParaRPr lang="pt-BR"/>
        </a:p>
      </dgm:t>
    </dgm:pt>
    <dgm:pt modelId="{E2A1897C-1119-4946-95DF-0F6DA6FF186C}" type="sibTrans" cxnId="{6DBB66F9-BF52-410E-8CDD-7724DA548A26}">
      <dgm:prSet/>
      <dgm:spPr/>
      <dgm:t>
        <a:bodyPr/>
        <a:lstStyle/>
        <a:p>
          <a:endParaRPr lang="pt-BR"/>
        </a:p>
      </dgm:t>
    </dgm:pt>
    <dgm:pt modelId="{271AEAD0-13DB-4C64-9553-B4A30BB60E54}">
      <dgm:prSet phldrT="[Texto]"/>
      <dgm:spPr/>
      <dgm:t>
        <a:bodyPr/>
        <a:lstStyle/>
        <a:p>
          <a:r>
            <a:rPr lang="pt-BR" dirty="0"/>
            <a:t>Seção 1 Conceitos básicos em computação em nuvem</a:t>
          </a:r>
        </a:p>
      </dgm:t>
    </dgm:pt>
    <dgm:pt modelId="{9DADB2CE-EDA4-44C4-ACD9-4906751FC324}" type="parTrans" cxnId="{B323A0BC-44CB-40D1-A3D2-DEDA6CD3C29F}">
      <dgm:prSet/>
      <dgm:spPr/>
      <dgm:t>
        <a:bodyPr/>
        <a:lstStyle/>
        <a:p>
          <a:endParaRPr lang="pt-BR"/>
        </a:p>
      </dgm:t>
    </dgm:pt>
    <dgm:pt modelId="{5ED07C53-A12A-4CF2-9F97-961FD87F40D4}" type="sibTrans" cxnId="{B323A0BC-44CB-40D1-A3D2-DEDA6CD3C29F}">
      <dgm:prSet/>
      <dgm:spPr/>
      <dgm:t>
        <a:bodyPr/>
        <a:lstStyle/>
        <a:p>
          <a:endParaRPr lang="pt-BR"/>
        </a:p>
      </dgm:t>
    </dgm:pt>
    <dgm:pt modelId="{A471B8C7-2B02-4529-ACD6-C110AB19C450}">
      <dgm:prSet phldrT="[Texto]"/>
      <dgm:spPr/>
      <dgm:t>
        <a:bodyPr/>
        <a:lstStyle/>
        <a:p>
          <a:r>
            <a:rPr lang="pt-BR" dirty="0"/>
            <a:t>Seção 2  Modelos de serviço em computação em nuvem</a:t>
          </a:r>
        </a:p>
      </dgm:t>
    </dgm:pt>
    <dgm:pt modelId="{6715A611-3AF0-4577-AEAC-34C8DD643A76}" type="parTrans" cxnId="{D5A898D4-568A-4123-9C57-AAEC49C7624C}">
      <dgm:prSet/>
      <dgm:spPr/>
      <dgm:t>
        <a:bodyPr/>
        <a:lstStyle/>
        <a:p>
          <a:endParaRPr lang="pt-BR"/>
        </a:p>
      </dgm:t>
    </dgm:pt>
    <dgm:pt modelId="{1FD5E9FD-31A3-4A2E-8352-D71F78A6ACD1}" type="sibTrans" cxnId="{D5A898D4-568A-4123-9C57-AAEC49C7624C}">
      <dgm:prSet/>
      <dgm:spPr/>
      <dgm:t>
        <a:bodyPr/>
        <a:lstStyle/>
        <a:p>
          <a:endParaRPr lang="pt-BR"/>
        </a:p>
      </dgm:t>
    </dgm:pt>
    <dgm:pt modelId="{9B66BB59-8281-4C6B-9A57-69876CC7B13C}">
      <dgm:prSet phldrT="[Texto]"/>
      <dgm:spPr/>
      <dgm:t>
        <a:bodyPr/>
        <a:lstStyle/>
        <a:p>
          <a:r>
            <a:rPr lang="pt-BR" dirty="0"/>
            <a:t>Unidade 2</a:t>
          </a:r>
        </a:p>
        <a:p>
          <a:r>
            <a:rPr lang="pt-BR" dirty="0"/>
            <a:t> TECNOLOGIAS E SOLUÇÕES DE COMPUTAÇÃO EM NUVEM</a:t>
          </a:r>
        </a:p>
      </dgm:t>
    </dgm:pt>
    <dgm:pt modelId="{21D77081-19F9-4DD3-ABFA-81A140E16034}" type="parTrans" cxnId="{A95593B9-9285-46AF-8242-C06D52C1ECCB}">
      <dgm:prSet/>
      <dgm:spPr/>
      <dgm:t>
        <a:bodyPr/>
        <a:lstStyle/>
        <a:p>
          <a:endParaRPr lang="pt-BR"/>
        </a:p>
      </dgm:t>
    </dgm:pt>
    <dgm:pt modelId="{60EB0A24-E80B-4989-9EDA-8C091B538BFC}" type="sibTrans" cxnId="{A95593B9-9285-46AF-8242-C06D52C1ECCB}">
      <dgm:prSet/>
      <dgm:spPr/>
      <dgm:t>
        <a:bodyPr/>
        <a:lstStyle/>
        <a:p>
          <a:endParaRPr lang="pt-BR"/>
        </a:p>
      </dgm:t>
    </dgm:pt>
    <dgm:pt modelId="{7BE5B67F-FA0A-49CA-8489-F7B4C418364B}">
      <dgm:prSet phldrT="[Texto]"/>
      <dgm:spPr/>
      <dgm:t>
        <a:bodyPr/>
        <a:lstStyle/>
        <a:p>
          <a:r>
            <a:rPr lang="pt-BR" dirty="0"/>
            <a:t>Unidade 3 </a:t>
          </a:r>
        </a:p>
        <a:p>
          <a:r>
            <a:rPr lang="pt-BR" dirty="0"/>
            <a:t>OFERTAS DE SERVIÇOS EM COMPUTAÇÃO EM NUVEM</a:t>
          </a:r>
        </a:p>
      </dgm:t>
    </dgm:pt>
    <dgm:pt modelId="{FDF28679-6E5B-46C6-ABA2-2901194C66E4}" type="parTrans" cxnId="{D3B18AC1-EC66-4F52-9416-139B3DE3565B}">
      <dgm:prSet/>
      <dgm:spPr/>
      <dgm:t>
        <a:bodyPr/>
        <a:lstStyle/>
        <a:p>
          <a:endParaRPr lang="pt-BR"/>
        </a:p>
      </dgm:t>
    </dgm:pt>
    <dgm:pt modelId="{DD5428C0-BF49-4AEA-B35D-DE9F4E26E600}" type="sibTrans" cxnId="{D3B18AC1-EC66-4F52-9416-139B3DE3565B}">
      <dgm:prSet/>
      <dgm:spPr/>
      <dgm:t>
        <a:bodyPr/>
        <a:lstStyle/>
        <a:p>
          <a:endParaRPr lang="pt-BR"/>
        </a:p>
      </dgm:t>
    </dgm:pt>
    <dgm:pt modelId="{72B3A532-C8D8-4381-B6BF-AE805FE76E57}">
      <dgm:prSet phldrT="[Texto]"/>
      <dgm:spPr/>
      <dgm:t>
        <a:bodyPr/>
        <a:lstStyle/>
        <a:p>
          <a:r>
            <a:rPr lang="pt-BR" dirty="0"/>
            <a:t>Seção 1 Serviços de processamento de dados</a:t>
          </a:r>
        </a:p>
      </dgm:t>
    </dgm:pt>
    <dgm:pt modelId="{0105014B-A2C6-46E8-97B8-CA24187968EF}" type="parTrans" cxnId="{5623D8EE-4CC6-4A84-9EB8-D0BEAE1217BB}">
      <dgm:prSet/>
      <dgm:spPr/>
      <dgm:t>
        <a:bodyPr/>
        <a:lstStyle/>
        <a:p>
          <a:endParaRPr lang="pt-BR"/>
        </a:p>
      </dgm:t>
    </dgm:pt>
    <dgm:pt modelId="{5E256F88-12B1-49B1-A6AF-A57E581E3824}" type="sibTrans" cxnId="{5623D8EE-4CC6-4A84-9EB8-D0BEAE1217BB}">
      <dgm:prSet/>
      <dgm:spPr/>
      <dgm:t>
        <a:bodyPr/>
        <a:lstStyle/>
        <a:p>
          <a:endParaRPr lang="pt-BR"/>
        </a:p>
      </dgm:t>
    </dgm:pt>
    <dgm:pt modelId="{9D81E739-4A7C-4AB3-9DCB-B9492C8E97AD}">
      <dgm:prSet phldrT="[Texto]"/>
      <dgm:spPr/>
      <dgm:t>
        <a:bodyPr/>
        <a:lstStyle/>
        <a:p>
          <a:r>
            <a:rPr lang="pt-BR" dirty="0"/>
            <a:t>Unidade 4 </a:t>
          </a:r>
        </a:p>
        <a:p>
          <a:r>
            <a:rPr lang="pt-BR" dirty="0"/>
            <a:t>ARQUITETURA DE APLICAÇÕES EM NUVEM</a:t>
          </a:r>
        </a:p>
      </dgm:t>
    </dgm:pt>
    <dgm:pt modelId="{3F2D1ACD-EA74-4981-980E-1D336AA668B9}" type="parTrans" cxnId="{F7319695-7E0C-4093-91EA-4E7670A0F61B}">
      <dgm:prSet/>
      <dgm:spPr/>
      <dgm:t>
        <a:bodyPr/>
        <a:lstStyle/>
        <a:p>
          <a:endParaRPr lang="pt-BR"/>
        </a:p>
      </dgm:t>
    </dgm:pt>
    <dgm:pt modelId="{C732AEF9-4EB4-4A16-81CF-6E76ADC9D829}" type="sibTrans" cxnId="{F7319695-7E0C-4093-91EA-4E7670A0F61B}">
      <dgm:prSet/>
      <dgm:spPr/>
      <dgm:t>
        <a:bodyPr/>
        <a:lstStyle/>
        <a:p>
          <a:endParaRPr lang="pt-BR"/>
        </a:p>
      </dgm:t>
    </dgm:pt>
    <dgm:pt modelId="{636A32A2-1111-4BA8-9BBB-A7A19EA65CF8}">
      <dgm:prSet phldrT="[Texto]"/>
      <dgm:spPr/>
      <dgm:t>
        <a:bodyPr/>
        <a:lstStyle/>
        <a:p>
          <a:r>
            <a:rPr lang="pt-BR" dirty="0"/>
            <a:t>Seção 3 Modelos de implantação em computação em nuvem</a:t>
          </a:r>
        </a:p>
      </dgm:t>
    </dgm:pt>
    <dgm:pt modelId="{DF579453-E96E-4B82-80F7-FAC78C8A3E4C}" type="parTrans" cxnId="{29BAAEB9-3DF3-4BA7-AAD2-5324694E372D}">
      <dgm:prSet/>
      <dgm:spPr/>
      <dgm:t>
        <a:bodyPr/>
        <a:lstStyle/>
        <a:p>
          <a:endParaRPr lang="pt-BR"/>
        </a:p>
      </dgm:t>
    </dgm:pt>
    <dgm:pt modelId="{A3315C76-7DE0-468C-9A1D-1D5B650CAADB}" type="sibTrans" cxnId="{29BAAEB9-3DF3-4BA7-AAD2-5324694E372D}">
      <dgm:prSet/>
      <dgm:spPr/>
      <dgm:t>
        <a:bodyPr/>
        <a:lstStyle/>
        <a:p>
          <a:endParaRPr lang="pt-BR"/>
        </a:p>
      </dgm:t>
    </dgm:pt>
    <dgm:pt modelId="{CC73023D-3D0B-4288-97DC-23B498CE8A9F}">
      <dgm:prSet phldrT="[Texto]"/>
      <dgm:spPr/>
      <dgm:t>
        <a:bodyPr/>
        <a:lstStyle/>
        <a:p>
          <a:r>
            <a:rPr lang="pt-BR" dirty="0"/>
            <a:t>Seção 2 Provedores de computação em nuvem</a:t>
          </a:r>
        </a:p>
      </dgm:t>
    </dgm:pt>
    <dgm:pt modelId="{463D7B41-40F8-4A66-A3CC-CD513F1BD203}" type="parTrans" cxnId="{EE60090C-F52F-4491-B408-575497E44F41}">
      <dgm:prSet/>
      <dgm:spPr/>
      <dgm:t>
        <a:bodyPr/>
        <a:lstStyle/>
        <a:p>
          <a:endParaRPr lang="pt-BR"/>
        </a:p>
      </dgm:t>
    </dgm:pt>
    <dgm:pt modelId="{8CC60BE8-7CA4-4C79-93CB-7BE4CD1E3380}" type="sibTrans" cxnId="{EE60090C-F52F-4491-B408-575497E44F41}">
      <dgm:prSet/>
      <dgm:spPr/>
      <dgm:t>
        <a:bodyPr/>
        <a:lstStyle/>
        <a:p>
          <a:endParaRPr lang="pt-BR"/>
        </a:p>
      </dgm:t>
    </dgm:pt>
    <dgm:pt modelId="{B2A75B5B-FDC4-4B2C-8EAE-F050F449D9D5}">
      <dgm:prSet phldrT="[Texto]"/>
      <dgm:spPr/>
      <dgm:t>
        <a:bodyPr/>
        <a:lstStyle/>
        <a:p>
          <a:r>
            <a:rPr lang="pt-BR" dirty="0"/>
            <a:t>Seção 3 Migração de aplicações para a nuvem</a:t>
          </a:r>
        </a:p>
      </dgm:t>
    </dgm:pt>
    <dgm:pt modelId="{2098782B-D832-43D3-867A-25232CDAF8F0}" type="parTrans" cxnId="{E0859535-D186-4CD0-91E6-6A897CF6BF19}">
      <dgm:prSet/>
      <dgm:spPr/>
      <dgm:t>
        <a:bodyPr/>
        <a:lstStyle/>
        <a:p>
          <a:endParaRPr lang="pt-BR"/>
        </a:p>
      </dgm:t>
    </dgm:pt>
    <dgm:pt modelId="{A2866E13-80E1-4407-8F54-25EFB151505E}" type="sibTrans" cxnId="{E0859535-D186-4CD0-91E6-6A897CF6BF19}">
      <dgm:prSet/>
      <dgm:spPr/>
      <dgm:t>
        <a:bodyPr/>
        <a:lstStyle/>
        <a:p>
          <a:endParaRPr lang="pt-BR"/>
        </a:p>
      </dgm:t>
    </dgm:pt>
    <dgm:pt modelId="{3207446D-77B2-4F48-9566-A2E0673A581A}">
      <dgm:prSet phldrT="[Texto]"/>
      <dgm:spPr/>
      <dgm:t>
        <a:bodyPr/>
        <a:lstStyle/>
        <a:p>
          <a:r>
            <a:rPr lang="pt-BR" dirty="0"/>
            <a:t>Seção 2 Serviços de armazenamento e análise de dados</a:t>
          </a:r>
        </a:p>
      </dgm:t>
    </dgm:pt>
    <dgm:pt modelId="{9CD90A61-1872-430D-A5D5-0C330417C1F8}" type="parTrans" cxnId="{12B56199-988C-4BEF-8748-2349E422C598}">
      <dgm:prSet/>
      <dgm:spPr/>
      <dgm:t>
        <a:bodyPr/>
        <a:lstStyle/>
        <a:p>
          <a:endParaRPr lang="pt-BR"/>
        </a:p>
      </dgm:t>
    </dgm:pt>
    <dgm:pt modelId="{EC64B26B-6B02-4508-A13B-45442C7A153E}" type="sibTrans" cxnId="{12B56199-988C-4BEF-8748-2349E422C598}">
      <dgm:prSet/>
      <dgm:spPr/>
      <dgm:t>
        <a:bodyPr/>
        <a:lstStyle/>
        <a:p>
          <a:endParaRPr lang="pt-BR"/>
        </a:p>
      </dgm:t>
    </dgm:pt>
    <dgm:pt modelId="{CCD3C690-B70B-4666-945F-3D5B7DF04CE8}">
      <dgm:prSet phldrT="[Texto]"/>
      <dgm:spPr/>
      <dgm:t>
        <a:bodyPr/>
        <a:lstStyle/>
        <a:p>
          <a:r>
            <a:rPr lang="pt-BR" dirty="0"/>
            <a:t>Seção 3 Soluções em nuvem</a:t>
          </a:r>
        </a:p>
      </dgm:t>
    </dgm:pt>
    <dgm:pt modelId="{A18B8431-7ABA-4735-9858-B5F9614810CD}" type="parTrans" cxnId="{EDA2E582-07E5-45ED-A7B7-1B682BE372D2}">
      <dgm:prSet/>
      <dgm:spPr/>
      <dgm:t>
        <a:bodyPr/>
        <a:lstStyle/>
        <a:p>
          <a:endParaRPr lang="pt-BR"/>
        </a:p>
      </dgm:t>
    </dgm:pt>
    <dgm:pt modelId="{B1D50217-4543-4C5C-B654-2CBEC9C61CCC}" type="sibTrans" cxnId="{EDA2E582-07E5-45ED-A7B7-1B682BE372D2}">
      <dgm:prSet/>
      <dgm:spPr/>
      <dgm:t>
        <a:bodyPr/>
        <a:lstStyle/>
        <a:p>
          <a:endParaRPr lang="pt-BR"/>
        </a:p>
      </dgm:t>
    </dgm:pt>
    <dgm:pt modelId="{58B98114-764B-4BAA-8B70-4DAB50012665}">
      <dgm:prSet phldrT="[Texto]"/>
      <dgm:spPr/>
      <dgm:t>
        <a:bodyPr/>
        <a:lstStyle/>
        <a:p>
          <a:r>
            <a:rPr lang="pt-BR" dirty="0"/>
            <a:t>Seção 1 Modelos de arquitetura em nuvem</a:t>
          </a:r>
        </a:p>
      </dgm:t>
    </dgm:pt>
    <dgm:pt modelId="{CD520E00-6564-44FD-B3C4-722D04DE215E}" type="parTrans" cxnId="{499057F2-F87F-41B8-973D-7C4826AC7B12}">
      <dgm:prSet/>
      <dgm:spPr/>
      <dgm:t>
        <a:bodyPr/>
        <a:lstStyle/>
        <a:p>
          <a:endParaRPr lang="pt-BR"/>
        </a:p>
      </dgm:t>
    </dgm:pt>
    <dgm:pt modelId="{4B5582BA-A628-47D9-A3EB-EB40C96DC828}" type="sibTrans" cxnId="{499057F2-F87F-41B8-973D-7C4826AC7B12}">
      <dgm:prSet/>
      <dgm:spPr/>
      <dgm:t>
        <a:bodyPr/>
        <a:lstStyle/>
        <a:p>
          <a:endParaRPr lang="pt-BR"/>
        </a:p>
      </dgm:t>
    </dgm:pt>
    <dgm:pt modelId="{3C4E6531-50C8-43A1-AA4E-BDA126A2105A}">
      <dgm:prSet phldrT="[Texto]"/>
      <dgm:spPr/>
      <dgm:t>
        <a:bodyPr/>
        <a:lstStyle/>
        <a:p>
          <a:r>
            <a:rPr lang="pt-BR" dirty="0"/>
            <a:t>Seção 2 Qualidade de serviço em nuvem</a:t>
          </a:r>
        </a:p>
      </dgm:t>
    </dgm:pt>
    <dgm:pt modelId="{7A9B91B8-58D9-4D34-A1E1-84F10BF339B4}" type="parTrans" cxnId="{7FD0E669-40B5-4182-8E03-8CD4D4E06C03}">
      <dgm:prSet/>
      <dgm:spPr/>
      <dgm:t>
        <a:bodyPr/>
        <a:lstStyle/>
        <a:p>
          <a:endParaRPr lang="pt-BR"/>
        </a:p>
      </dgm:t>
    </dgm:pt>
    <dgm:pt modelId="{2D330531-9401-466A-BB44-0145B3BE06D0}" type="sibTrans" cxnId="{7FD0E669-40B5-4182-8E03-8CD4D4E06C03}">
      <dgm:prSet/>
      <dgm:spPr/>
      <dgm:t>
        <a:bodyPr/>
        <a:lstStyle/>
        <a:p>
          <a:endParaRPr lang="pt-BR"/>
        </a:p>
      </dgm:t>
    </dgm:pt>
    <dgm:pt modelId="{E0875852-4A36-459F-A5C7-FA9CD84F10F5}">
      <dgm:prSet phldrT="[Texto]"/>
      <dgm:spPr/>
      <dgm:t>
        <a:bodyPr/>
        <a:lstStyle/>
        <a:p>
          <a:r>
            <a:rPr lang="pt-BR" dirty="0"/>
            <a:t>Seção 3 Segurança e privacidade em nuvem</a:t>
          </a:r>
        </a:p>
      </dgm:t>
    </dgm:pt>
    <dgm:pt modelId="{2CD5101C-011C-47B2-99BE-8FD7EA1FC9C1}" type="parTrans" cxnId="{A801B645-81E5-4497-9ADA-F50CEE6AF635}">
      <dgm:prSet/>
      <dgm:spPr/>
      <dgm:t>
        <a:bodyPr/>
        <a:lstStyle/>
        <a:p>
          <a:endParaRPr lang="pt-BR"/>
        </a:p>
      </dgm:t>
    </dgm:pt>
    <dgm:pt modelId="{78D96F42-12A8-42C1-8EE8-CE57EE3096C4}" type="sibTrans" cxnId="{A801B645-81E5-4497-9ADA-F50CEE6AF635}">
      <dgm:prSet/>
      <dgm:spPr/>
      <dgm:t>
        <a:bodyPr/>
        <a:lstStyle/>
        <a:p>
          <a:endParaRPr lang="pt-BR"/>
        </a:p>
      </dgm:t>
    </dgm:pt>
    <dgm:pt modelId="{EBCBBD6F-D7CC-441E-AFE0-D3A02026E66A}">
      <dgm:prSet phldrT="[Texto]"/>
      <dgm:spPr/>
      <dgm:t>
        <a:bodyPr/>
        <a:lstStyle/>
        <a:p>
          <a:r>
            <a:rPr lang="pt-BR" dirty="0"/>
            <a:t>Seção 1 Tecnologias de suporte à nuvem</a:t>
          </a:r>
        </a:p>
      </dgm:t>
    </dgm:pt>
    <dgm:pt modelId="{8F1AE709-F09D-4C90-AEC9-696935879DDC}" type="sibTrans" cxnId="{EB5903BD-9378-461E-8A3F-D84BA1EB895F}">
      <dgm:prSet/>
      <dgm:spPr/>
      <dgm:t>
        <a:bodyPr/>
        <a:lstStyle/>
        <a:p>
          <a:endParaRPr lang="pt-BR"/>
        </a:p>
      </dgm:t>
    </dgm:pt>
    <dgm:pt modelId="{C8C4FD2B-CF9B-490A-AEBB-5D43E22D676B}" type="parTrans" cxnId="{EB5903BD-9378-461E-8A3F-D84BA1EB895F}">
      <dgm:prSet/>
      <dgm:spPr/>
      <dgm:t>
        <a:bodyPr/>
        <a:lstStyle/>
        <a:p>
          <a:endParaRPr lang="pt-BR"/>
        </a:p>
      </dgm:t>
    </dgm:pt>
    <dgm:pt modelId="{46DF9E6F-2027-4A1D-BC96-83A2CF6DEDE5}" type="pres">
      <dgm:prSet presAssocID="{018FE19F-9FC4-4D13-87BD-A4FD1EF5E6F0}" presName="Name0" presStyleCnt="0">
        <dgm:presLayoutVars>
          <dgm:dir/>
          <dgm:animLvl val="lvl"/>
          <dgm:resizeHandles val="exact"/>
        </dgm:presLayoutVars>
      </dgm:prSet>
      <dgm:spPr/>
    </dgm:pt>
    <dgm:pt modelId="{B00D1DFC-7F9C-4E65-986A-301B7EA4BE9C}" type="pres">
      <dgm:prSet presAssocID="{8F770151-CE04-4F14-891F-558648EDB3D6}" presName="linNode" presStyleCnt="0"/>
      <dgm:spPr/>
    </dgm:pt>
    <dgm:pt modelId="{10DE05F8-B16A-402E-B23F-414C41DCDA8D}" type="pres">
      <dgm:prSet presAssocID="{8F770151-CE04-4F14-891F-558648EDB3D6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B895ADCD-EA73-4FF8-823C-D9F8A66512FE}" type="pres">
      <dgm:prSet presAssocID="{8F770151-CE04-4F14-891F-558648EDB3D6}" presName="descendantText" presStyleLbl="alignAccFollowNode1" presStyleIdx="0" presStyleCnt="4">
        <dgm:presLayoutVars>
          <dgm:bulletEnabled val="1"/>
        </dgm:presLayoutVars>
      </dgm:prSet>
      <dgm:spPr/>
    </dgm:pt>
    <dgm:pt modelId="{C810856C-61E9-4212-8730-6E4D0ED4ACEF}" type="pres">
      <dgm:prSet presAssocID="{E2A1897C-1119-4946-95DF-0F6DA6FF186C}" presName="sp" presStyleCnt="0"/>
      <dgm:spPr/>
    </dgm:pt>
    <dgm:pt modelId="{1FDCBD75-2D2E-4463-B651-493467400A7E}" type="pres">
      <dgm:prSet presAssocID="{9B66BB59-8281-4C6B-9A57-69876CC7B13C}" presName="linNode" presStyleCnt="0"/>
      <dgm:spPr/>
    </dgm:pt>
    <dgm:pt modelId="{039A4411-D22F-47FA-9A94-46B3757745D8}" type="pres">
      <dgm:prSet presAssocID="{9B66BB59-8281-4C6B-9A57-69876CC7B13C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CFC37BD-2A29-4F02-8344-A33E781801CB}" type="pres">
      <dgm:prSet presAssocID="{9B66BB59-8281-4C6B-9A57-69876CC7B13C}" presName="descendantText" presStyleLbl="alignAccFollowNode1" presStyleIdx="1" presStyleCnt="4">
        <dgm:presLayoutVars>
          <dgm:bulletEnabled val="1"/>
        </dgm:presLayoutVars>
      </dgm:prSet>
      <dgm:spPr/>
    </dgm:pt>
    <dgm:pt modelId="{4E99F023-2A2A-4D53-81E4-517AD6B5975E}" type="pres">
      <dgm:prSet presAssocID="{60EB0A24-E80B-4989-9EDA-8C091B538BFC}" presName="sp" presStyleCnt="0"/>
      <dgm:spPr/>
    </dgm:pt>
    <dgm:pt modelId="{22CCF092-9F29-4398-9E1D-C72EEC8315E8}" type="pres">
      <dgm:prSet presAssocID="{7BE5B67F-FA0A-49CA-8489-F7B4C418364B}" presName="linNode" presStyleCnt="0"/>
      <dgm:spPr/>
    </dgm:pt>
    <dgm:pt modelId="{7585F882-55F0-4178-92CD-A447CFB6D055}" type="pres">
      <dgm:prSet presAssocID="{7BE5B67F-FA0A-49CA-8489-F7B4C418364B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BCC6D6DB-0A94-474F-B1D2-97C59165708E}" type="pres">
      <dgm:prSet presAssocID="{7BE5B67F-FA0A-49CA-8489-F7B4C418364B}" presName="descendantText" presStyleLbl="alignAccFollowNode1" presStyleIdx="2" presStyleCnt="4">
        <dgm:presLayoutVars>
          <dgm:bulletEnabled val="1"/>
        </dgm:presLayoutVars>
      </dgm:prSet>
      <dgm:spPr/>
    </dgm:pt>
    <dgm:pt modelId="{70D94D71-7862-471D-93EA-414565893D3B}" type="pres">
      <dgm:prSet presAssocID="{DD5428C0-BF49-4AEA-B35D-DE9F4E26E600}" presName="sp" presStyleCnt="0"/>
      <dgm:spPr/>
    </dgm:pt>
    <dgm:pt modelId="{27A0728F-87C2-497D-AFAA-FA2637711232}" type="pres">
      <dgm:prSet presAssocID="{9D81E739-4A7C-4AB3-9DCB-B9492C8E97AD}" presName="linNode" presStyleCnt="0"/>
      <dgm:spPr/>
    </dgm:pt>
    <dgm:pt modelId="{3C3EE85C-A333-4A38-BBF7-36D03D806886}" type="pres">
      <dgm:prSet presAssocID="{9D81E739-4A7C-4AB3-9DCB-B9492C8E97AD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A6BF4243-8DA0-4A57-BBAF-4BD71D9E6A02}" type="pres">
      <dgm:prSet presAssocID="{9D81E739-4A7C-4AB3-9DCB-B9492C8E97AD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482C7F09-6956-4C8F-8CA5-EC6BE6B812B9}" type="presOf" srcId="{3C4E6531-50C8-43A1-AA4E-BDA126A2105A}" destId="{A6BF4243-8DA0-4A57-BBAF-4BD71D9E6A02}" srcOrd="0" destOrd="1" presId="urn:microsoft.com/office/officeart/2005/8/layout/vList5"/>
    <dgm:cxn modelId="{EE60090C-F52F-4491-B408-575497E44F41}" srcId="{9B66BB59-8281-4C6B-9A57-69876CC7B13C}" destId="{CC73023D-3D0B-4288-97DC-23B498CE8A9F}" srcOrd="1" destOrd="0" parTransId="{463D7B41-40F8-4A66-A3CC-CD513F1BD203}" sibTransId="{8CC60BE8-7CA4-4C79-93CB-7BE4CD1E3380}"/>
    <dgm:cxn modelId="{E3512711-7FD0-4738-8112-3F144B5A6F30}" type="presOf" srcId="{B2A75B5B-FDC4-4B2C-8EAE-F050F449D9D5}" destId="{DCFC37BD-2A29-4F02-8344-A33E781801CB}" srcOrd="0" destOrd="2" presId="urn:microsoft.com/office/officeart/2005/8/layout/vList5"/>
    <dgm:cxn modelId="{B01BC811-27A1-409F-9760-E9CC6F538888}" type="presOf" srcId="{8F770151-CE04-4F14-891F-558648EDB3D6}" destId="{10DE05F8-B16A-402E-B23F-414C41DCDA8D}" srcOrd="0" destOrd="0" presId="urn:microsoft.com/office/officeart/2005/8/layout/vList5"/>
    <dgm:cxn modelId="{6EE3FE2B-0E63-489D-9328-F4C4AC74AFE5}" type="presOf" srcId="{A471B8C7-2B02-4529-ACD6-C110AB19C450}" destId="{B895ADCD-EA73-4FF8-823C-D9F8A66512FE}" srcOrd="0" destOrd="1" presId="urn:microsoft.com/office/officeart/2005/8/layout/vList5"/>
    <dgm:cxn modelId="{E0859535-D186-4CD0-91E6-6A897CF6BF19}" srcId="{9B66BB59-8281-4C6B-9A57-69876CC7B13C}" destId="{B2A75B5B-FDC4-4B2C-8EAE-F050F449D9D5}" srcOrd="2" destOrd="0" parTransId="{2098782B-D832-43D3-867A-25232CDAF8F0}" sibTransId="{A2866E13-80E1-4407-8F54-25EFB151505E}"/>
    <dgm:cxn modelId="{49660837-0E10-4D5C-942B-F9B180A18C39}" type="presOf" srcId="{58B98114-764B-4BAA-8B70-4DAB50012665}" destId="{A6BF4243-8DA0-4A57-BBAF-4BD71D9E6A02}" srcOrd="0" destOrd="0" presId="urn:microsoft.com/office/officeart/2005/8/layout/vList5"/>
    <dgm:cxn modelId="{1AFD1A61-F3C3-4EBE-A959-2E90428918F9}" type="presOf" srcId="{7BE5B67F-FA0A-49CA-8489-F7B4C418364B}" destId="{7585F882-55F0-4178-92CD-A447CFB6D055}" srcOrd="0" destOrd="0" presId="urn:microsoft.com/office/officeart/2005/8/layout/vList5"/>
    <dgm:cxn modelId="{A801B645-81E5-4497-9ADA-F50CEE6AF635}" srcId="{9D81E739-4A7C-4AB3-9DCB-B9492C8E97AD}" destId="{E0875852-4A36-459F-A5C7-FA9CD84F10F5}" srcOrd="2" destOrd="0" parTransId="{2CD5101C-011C-47B2-99BE-8FD7EA1FC9C1}" sibTransId="{78D96F42-12A8-42C1-8EE8-CE57EE3096C4}"/>
    <dgm:cxn modelId="{7FD0E669-40B5-4182-8E03-8CD4D4E06C03}" srcId="{9D81E739-4A7C-4AB3-9DCB-B9492C8E97AD}" destId="{3C4E6531-50C8-43A1-AA4E-BDA126A2105A}" srcOrd="1" destOrd="0" parTransId="{7A9B91B8-58D9-4D34-A1E1-84F10BF339B4}" sibTransId="{2D330531-9401-466A-BB44-0145B3BE06D0}"/>
    <dgm:cxn modelId="{33F9F34F-F4FD-4483-9C21-43CD5FA16372}" type="presOf" srcId="{271AEAD0-13DB-4C64-9553-B4A30BB60E54}" destId="{B895ADCD-EA73-4FF8-823C-D9F8A66512FE}" srcOrd="0" destOrd="0" presId="urn:microsoft.com/office/officeart/2005/8/layout/vList5"/>
    <dgm:cxn modelId="{157B3B55-B0FE-46BC-822A-22F9F26EBE37}" type="presOf" srcId="{72B3A532-C8D8-4381-B6BF-AE805FE76E57}" destId="{BCC6D6DB-0A94-474F-B1D2-97C59165708E}" srcOrd="0" destOrd="0" presId="urn:microsoft.com/office/officeart/2005/8/layout/vList5"/>
    <dgm:cxn modelId="{96810659-48D4-46CF-8D2C-6850C43D2FAB}" type="presOf" srcId="{3207446D-77B2-4F48-9566-A2E0673A581A}" destId="{BCC6D6DB-0A94-474F-B1D2-97C59165708E}" srcOrd="0" destOrd="1" presId="urn:microsoft.com/office/officeart/2005/8/layout/vList5"/>
    <dgm:cxn modelId="{B6D3795A-2A19-4A92-9B3B-55B306A364A0}" type="presOf" srcId="{EBCBBD6F-D7CC-441E-AFE0-D3A02026E66A}" destId="{DCFC37BD-2A29-4F02-8344-A33E781801CB}" srcOrd="0" destOrd="0" presId="urn:microsoft.com/office/officeart/2005/8/layout/vList5"/>
    <dgm:cxn modelId="{EDA2E582-07E5-45ED-A7B7-1B682BE372D2}" srcId="{7BE5B67F-FA0A-49CA-8489-F7B4C418364B}" destId="{CCD3C690-B70B-4666-945F-3D5B7DF04CE8}" srcOrd="2" destOrd="0" parTransId="{A18B8431-7ABA-4735-9858-B5F9614810CD}" sibTransId="{B1D50217-4543-4C5C-B654-2CBEC9C61CCC}"/>
    <dgm:cxn modelId="{2239238C-F15A-4E37-B532-653B659159AA}" type="presOf" srcId="{CC73023D-3D0B-4288-97DC-23B498CE8A9F}" destId="{DCFC37BD-2A29-4F02-8344-A33E781801CB}" srcOrd="0" destOrd="1" presId="urn:microsoft.com/office/officeart/2005/8/layout/vList5"/>
    <dgm:cxn modelId="{4974D794-E4A1-4F2E-967D-D707E71AB11A}" type="presOf" srcId="{E0875852-4A36-459F-A5C7-FA9CD84F10F5}" destId="{A6BF4243-8DA0-4A57-BBAF-4BD71D9E6A02}" srcOrd="0" destOrd="2" presId="urn:microsoft.com/office/officeart/2005/8/layout/vList5"/>
    <dgm:cxn modelId="{F7319695-7E0C-4093-91EA-4E7670A0F61B}" srcId="{018FE19F-9FC4-4D13-87BD-A4FD1EF5E6F0}" destId="{9D81E739-4A7C-4AB3-9DCB-B9492C8E97AD}" srcOrd="3" destOrd="0" parTransId="{3F2D1ACD-EA74-4981-980E-1D336AA668B9}" sibTransId="{C732AEF9-4EB4-4A16-81CF-6E76ADC9D829}"/>
    <dgm:cxn modelId="{12B56199-988C-4BEF-8748-2349E422C598}" srcId="{7BE5B67F-FA0A-49CA-8489-F7B4C418364B}" destId="{3207446D-77B2-4F48-9566-A2E0673A581A}" srcOrd="1" destOrd="0" parTransId="{9CD90A61-1872-430D-A5D5-0C330417C1F8}" sibTransId="{EC64B26B-6B02-4508-A13B-45442C7A153E}"/>
    <dgm:cxn modelId="{A95593B9-9285-46AF-8242-C06D52C1ECCB}" srcId="{018FE19F-9FC4-4D13-87BD-A4FD1EF5E6F0}" destId="{9B66BB59-8281-4C6B-9A57-69876CC7B13C}" srcOrd="1" destOrd="0" parTransId="{21D77081-19F9-4DD3-ABFA-81A140E16034}" sibTransId="{60EB0A24-E80B-4989-9EDA-8C091B538BFC}"/>
    <dgm:cxn modelId="{29BAAEB9-3DF3-4BA7-AAD2-5324694E372D}" srcId="{8F770151-CE04-4F14-891F-558648EDB3D6}" destId="{636A32A2-1111-4BA8-9BBB-A7A19EA65CF8}" srcOrd="2" destOrd="0" parTransId="{DF579453-E96E-4B82-80F7-FAC78C8A3E4C}" sibTransId="{A3315C76-7DE0-468C-9A1D-1D5B650CAADB}"/>
    <dgm:cxn modelId="{B323A0BC-44CB-40D1-A3D2-DEDA6CD3C29F}" srcId="{8F770151-CE04-4F14-891F-558648EDB3D6}" destId="{271AEAD0-13DB-4C64-9553-B4A30BB60E54}" srcOrd="0" destOrd="0" parTransId="{9DADB2CE-EDA4-44C4-ACD9-4906751FC324}" sibTransId="{5ED07C53-A12A-4CF2-9F97-961FD87F40D4}"/>
    <dgm:cxn modelId="{EB5903BD-9378-461E-8A3F-D84BA1EB895F}" srcId="{9B66BB59-8281-4C6B-9A57-69876CC7B13C}" destId="{EBCBBD6F-D7CC-441E-AFE0-D3A02026E66A}" srcOrd="0" destOrd="0" parTransId="{C8C4FD2B-CF9B-490A-AEBB-5D43E22D676B}" sibTransId="{8F1AE709-F09D-4C90-AEC9-696935879DDC}"/>
    <dgm:cxn modelId="{D3B18AC1-EC66-4F52-9416-139B3DE3565B}" srcId="{018FE19F-9FC4-4D13-87BD-A4FD1EF5E6F0}" destId="{7BE5B67F-FA0A-49CA-8489-F7B4C418364B}" srcOrd="2" destOrd="0" parTransId="{FDF28679-6E5B-46C6-ABA2-2901194C66E4}" sibTransId="{DD5428C0-BF49-4AEA-B35D-DE9F4E26E600}"/>
    <dgm:cxn modelId="{76E830CA-525B-49AB-B92A-8FBC1C73AB71}" type="presOf" srcId="{CCD3C690-B70B-4666-945F-3D5B7DF04CE8}" destId="{BCC6D6DB-0A94-474F-B1D2-97C59165708E}" srcOrd="0" destOrd="2" presId="urn:microsoft.com/office/officeart/2005/8/layout/vList5"/>
    <dgm:cxn modelId="{09EF10CC-119E-4F5E-B5D2-7334F4EBD8EC}" type="presOf" srcId="{636A32A2-1111-4BA8-9BBB-A7A19EA65CF8}" destId="{B895ADCD-EA73-4FF8-823C-D9F8A66512FE}" srcOrd="0" destOrd="2" presId="urn:microsoft.com/office/officeart/2005/8/layout/vList5"/>
    <dgm:cxn modelId="{D5A898D4-568A-4123-9C57-AAEC49C7624C}" srcId="{8F770151-CE04-4F14-891F-558648EDB3D6}" destId="{A471B8C7-2B02-4529-ACD6-C110AB19C450}" srcOrd="1" destOrd="0" parTransId="{6715A611-3AF0-4577-AEAC-34C8DD643A76}" sibTransId="{1FD5E9FD-31A3-4A2E-8352-D71F78A6ACD1}"/>
    <dgm:cxn modelId="{C052C9D6-4615-4997-8C43-168C277B4FB0}" type="presOf" srcId="{9B66BB59-8281-4C6B-9A57-69876CC7B13C}" destId="{039A4411-D22F-47FA-9A94-46B3757745D8}" srcOrd="0" destOrd="0" presId="urn:microsoft.com/office/officeart/2005/8/layout/vList5"/>
    <dgm:cxn modelId="{5623D8EE-4CC6-4A84-9EB8-D0BEAE1217BB}" srcId="{7BE5B67F-FA0A-49CA-8489-F7B4C418364B}" destId="{72B3A532-C8D8-4381-B6BF-AE805FE76E57}" srcOrd="0" destOrd="0" parTransId="{0105014B-A2C6-46E8-97B8-CA24187968EF}" sibTransId="{5E256F88-12B1-49B1-A6AF-A57E581E3824}"/>
    <dgm:cxn modelId="{499057F2-F87F-41B8-973D-7C4826AC7B12}" srcId="{9D81E739-4A7C-4AB3-9DCB-B9492C8E97AD}" destId="{58B98114-764B-4BAA-8B70-4DAB50012665}" srcOrd="0" destOrd="0" parTransId="{CD520E00-6564-44FD-B3C4-722D04DE215E}" sibTransId="{4B5582BA-A628-47D9-A3EB-EB40C96DC828}"/>
    <dgm:cxn modelId="{391F99F6-A77E-4D9F-9CF0-499C977A64DD}" type="presOf" srcId="{018FE19F-9FC4-4D13-87BD-A4FD1EF5E6F0}" destId="{46DF9E6F-2027-4A1D-BC96-83A2CF6DEDE5}" srcOrd="0" destOrd="0" presId="urn:microsoft.com/office/officeart/2005/8/layout/vList5"/>
    <dgm:cxn modelId="{6DBB66F9-BF52-410E-8CDD-7724DA548A26}" srcId="{018FE19F-9FC4-4D13-87BD-A4FD1EF5E6F0}" destId="{8F770151-CE04-4F14-891F-558648EDB3D6}" srcOrd="0" destOrd="0" parTransId="{133BE85D-D365-4C86-96E1-67AC9A1FABF0}" sibTransId="{E2A1897C-1119-4946-95DF-0F6DA6FF186C}"/>
    <dgm:cxn modelId="{2AFD9AFF-8FED-4DB0-A857-2B3DBA64FD39}" type="presOf" srcId="{9D81E739-4A7C-4AB3-9DCB-B9492C8E97AD}" destId="{3C3EE85C-A333-4A38-BBF7-36D03D806886}" srcOrd="0" destOrd="0" presId="urn:microsoft.com/office/officeart/2005/8/layout/vList5"/>
    <dgm:cxn modelId="{EDA7CFB0-8436-4D95-A8AC-241A2630D6D4}" type="presParOf" srcId="{46DF9E6F-2027-4A1D-BC96-83A2CF6DEDE5}" destId="{B00D1DFC-7F9C-4E65-986A-301B7EA4BE9C}" srcOrd="0" destOrd="0" presId="urn:microsoft.com/office/officeart/2005/8/layout/vList5"/>
    <dgm:cxn modelId="{C22AA635-E76A-4B14-8687-D04BFFCBA780}" type="presParOf" srcId="{B00D1DFC-7F9C-4E65-986A-301B7EA4BE9C}" destId="{10DE05F8-B16A-402E-B23F-414C41DCDA8D}" srcOrd="0" destOrd="0" presId="urn:microsoft.com/office/officeart/2005/8/layout/vList5"/>
    <dgm:cxn modelId="{90255438-57EE-421E-9B46-F310DC996B56}" type="presParOf" srcId="{B00D1DFC-7F9C-4E65-986A-301B7EA4BE9C}" destId="{B895ADCD-EA73-4FF8-823C-D9F8A66512FE}" srcOrd="1" destOrd="0" presId="urn:microsoft.com/office/officeart/2005/8/layout/vList5"/>
    <dgm:cxn modelId="{4A2CF224-24A3-406A-AB1B-F994C545A9A1}" type="presParOf" srcId="{46DF9E6F-2027-4A1D-BC96-83A2CF6DEDE5}" destId="{C810856C-61E9-4212-8730-6E4D0ED4ACEF}" srcOrd="1" destOrd="0" presId="urn:microsoft.com/office/officeart/2005/8/layout/vList5"/>
    <dgm:cxn modelId="{C4B37AEF-E33B-4AB2-AF74-CCAFF1744E3A}" type="presParOf" srcId="{46DF9E6F-2027-4A1D-BC96-83A2CF6DEDE5}" destId="{1FDCBD75-2D2E-4463-B651-493467400A7E}" srcOrd="2" destOrd="0" presId="urn:microsoft.com/office/officeart/2005/8/layout/vList5"/>
    <dgm:cxn modelId="{6CBE2159-6767-4D6C-BECE-7188828C310E}" type="presParOf" srcId="{1FDCBD75-2D2E-4463-B651-493467400A7E}" destId="{039A4411-D22F-47FA-9A94-46B3757745D8}" srcOrd="0" destOrd="0" presId="urn:microsoft.com/office/officeart/2005/8/layout/vList5"/>
    <dgm:cxn modelId="{CE1DAC80-5A4E-4C50-B5B5-F181EE8A0B68}" type="presParOf" srcId="{1FDCBD75-2D2E-4463-B651-493467400A7E}" destId="{DCFC37BD-2A29-4F02-8344-A33E781801CB}" srcOrd="1" destOrd="0" presId="urn:microsoft.com/office/officeart/2005/8/layout/vList5"/>
    <dgm:cxn modelId="{42257124-4418-4FB6-BB79-620228BFE86B}" type="presParOf" srcId="{46DF9E6F-2027-4A1D-BC96-83A2CF6DEDE5}" destId="{4E99F023-2A2A-4D53-81E4-517AD6B5975E}" srcOrd="3" destOrd="0" presId="urn:microsoft.com/office/officeart/2005/8/layout/vList5"/>
    <dgm:cxn modelId="{8678BA82-E9B3-4ACA-8DBB-C0C9D180C080}" type="presParOf" srcId="{46DF9E6F-2027-4A1D-BC96-83A2CF6DEDE5}" destId="{22CCF092-9F29-4398-9E1D-C72EEC8315E8}" srcOrd="4" destOrd="0" presId="urn:microsoft.com/office/officeart/2005/8/layout/vList5"/>
    <dgm:cxn modelId="{BE5474E8-0262-4452-987D-5AECB148C1DF}" type="presParOf" srcId="{22CCF092-9F29-4398-9E1D-C72EEC8315E8}" destId="{7585F882-55F0-4178-92CD-A447CFB6D055}" srcOrd="0" destOrd="0" presId="urn:microsoft.com/office/officeart/2005/8/layout/vList5"/>
    <dgm:cxn modelId="{6534D6D3-A4F2-4DD5-A7D1-815E733AE1AA}" type="presParOf" srcId="{22CCF092-9F29-4398-9E1D-C72EEC8315E8}" destId="{BCC6D6DB-0A94-474F-B1D2-97C59165708E}" srcOrd="1" destOrd="0" presId="urn:microsoft.com/office/officeart/2005/8/layout/vList5"/>
    <dgm:cxn modelId="{9ED32B48-0ECA-469C-B65E-788D34B67135}" type="presParOf" srcId="{46DF9E6F-2027-4A1D-BC96-83A2CF6DEDE5}" destId="{70D94D71-7862-471D-93EA-414565893D3B}" srcOrd="5" destOrd="0" presId="urn:microsoft.com/office/officeart/2005/8/layout/vList5"/>
    <dgm:cxn modelId="{34732C9D-DFF4-4602-BA49-B4AC793DCB1F}" type="presParOf" srcId="{46DF9E6F-2027-4A1D-BC96-83A2CF6DEDE5}" destId="{27A0728F-87C2-497D-AFAA-FA2637711232}" srcOrd="6" destOrd="0" presId="urn:microsoft.com/office/officeart/2005/8/layout/vList5"/>
    <dgm:cxn modelId="{33A1EFD1-E5D8-45AD-8B18-EEBBF2A605F3}" type="presParOf" srcId="{27A0728F-87C2-497D-AFAA-FA2637711232}" destId="{3C3EE85C-A333-4A38-BBF7-36D03D806886}" srcOrd="0" destOrd="0" presId="urn:microsoft.com/office/officeart/2005/8/layout/vList5"/>
    <dgm:cxn modelId="{BFC26B55-7BA3-4583-A713-7A94CC187735}" type="presParOf" srcId="{27A0728F-87C2-497D-AFAA-FA2637711232}" destId="{A6BF4243-8DA0-4A57-BBAF-4BD71D9E6A0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59925C-7C0C-4DEB-B077-D93369860ED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6EDE7EA-38DD-4211-804A-03AAAE8D4107}">
      <dgm:prSet/>
      <dgm:spPr/>
      <dgm:t>
        <a:bodyPr/>
        <a:lstStyle/>
        <a:p>
          <a:r>
            <a:rPr lang="pt-BR" b="0" i="0"/>
            <a:t>Esse processo longo é difícil de escalonar quando a demanda aumenta ou os negócios são expandidos. As empresas podem adquirir mais recursos de computação do que o necessário, com números de utilização baixas.</a:t>
          </a:r>
          <a:endParaRPr lang="en-US"/>
        </a:p>
      </dgm:t>
    </dgm:pt>
    <dgm:pt modelId="{2A651FD7-CF6B-4326-A27F-5918C9F475AF}" type="parTrans" cxnId="{5005C0F3-E33B-40C7-B605-5037ACEF3317}">
      <dgm:prSet/>
      <dgm:spPr/>
      <dgm:t>
        <a:bodyPr/>
        <a:lstStyle/>
        <a:p>
          <a:endParaRPr lang="en-US"/>
        </a:p>
      </dgm:t>
    </dgm:pt>
    <dgm:pt modelId="{99AC6C1B-4005-44ED-BD67-C49BC03FC718}" type="sibTrans" cxnId="{5005C0F3-E33B-40C7-B605-5037ACEF3317}">
      <dgm:prSet/>
      <dgm:spPr/>
      <dgm:t>
        <a:bodyPr/>
        <a:lstStyle/>
        <a:p>
          <a:endParaRPr lang="en-US"/>
        </a:p>
      </dgm:t>
    </dgm:pt>
    <dgm:pt modelId="{8E81033D-6959-4EAE-8130-9CCB80C1E2A2}">
      <dgm:prSet/>
      <dgm:spPr/>
      <dgm:t>
        <a:bodyPr/>
        <a:lstStyle/>
        <a:p>
          <a:r>
            <a:rPr lang="pt-BR" b="0" i="0"/>
            <a:t>A computação em nuvem resolve esses problemas oferecendo recursos de computação como serviços escalonáveis sob demanda.</a:t>
          </a:r>
          <a:endParaRPr lang="en-US"/>
        </a:p>
      </dgm:t>
    </dgm:pt>
    <dgm:pt modelId="{9F31F097-5484-43E3-8057-2978D7D26868}" type="parTrans" cxnId="{B0B668E5-1BE8-4D1D-8503-058BC540FD0C}">
      <dgm:prSet/>
      <dgm:spPr/>
      <dgm:t>
        <a:bodyPr/>
        <a:lstStyle/>
        <a:p>
          <a:endParaRPr lang="en-US"/>
        </a:p>
      </dgm:t>
    </dgm:pt>
    <dgm:pt modelId="{C39CB386-7356-4896-A749-BD04B5FA2B61}" type="sibTrans" cxnId="{B0B668E5-1BE8-4D1D-8503-058BC540FD0C}">
      <dgm:prSet/>
      <dgm:spPr/>
      <dgm:t>
        <a:bodyPr/>
        <a:lstStyle/>
        <a:p>
          <a:endParaRPr lang="en-US"/>
        </a:p>
      </dgm:t>
    </dgm:pt>
    <dgm:pt modelId="{56042E92-EB61-428D-973E-F78D4B87E584}" type="pres">
      <dgm:prSet presAssocID="{1659925C-7C0C-4DEB-B077-D93369860EDF}" presName="vert0" presStyleCnt="0">
        <dgm:presLayoutVars>
          <dgm:dir/>
          <dgm:animOne val="branch"/>
          <dgm:animLvl val="lvl"/>
        </dgm:presLayoutVars>
      </dgm:prSet>
      <dgm:spPr/>
    </dgm:pt>
    <dgm:pt modelId="{D15D232E-5D42-48DD-9A07-2CBD01DFB82B}" type="pres">
      <dgm:prSet presAssocID="{F6EDE7EA-38DD-4211-804A-03AAAE8D4107}" presName="thickLine" presStyleLbl="alignNode1" presStyleIdx="0" presStyleCnt="2"/>
      <dgm:spPr/>
    </dgm:pt>
    <dgm:pt modelId="{C5F65E4F-6B20-4C18-8088-EE12D32BF0F2}" type="pres">
      <dgm:prSet presAssocID="{F6EDE7EA-38DD-4211-804A-03AAAE8D4107}" presName="horz1" presStyleCnt="0"/>
      <dgm:spPr/>
    </dgm:pt>
    <dgm:pt modelId="{2AAA27B9-B072-48F8-B277-58C31696FB7E}" type="pres">
      <dgm:prSet presAssocID="{F6EDE7EA-38DD-4211-804A-03AAAE8D4107}" presName="tx1" presStyleLbl="revTx" presStyleIdx="0" presStyleCnt="2"/>
      <dgm:spPr/>
    </dgm:pt>
    <dgm:pt modelId="{0EDCCC10-959F-4BA5-AB42-F98B7A240AC5}" type="pres">
      <dgm:prSet presAssocID="{F6EDE7EA-38DD-4211-804A-03AAAE8D4107}" presName="vert1" presStyleCnt="0"/>
      <dgm:spPr/>
    </dgm:pt>
    <dgm:pt modelId="{8BB3EEF2-C832-4068-AA84-09BA84DC981C}" type="pres">
      <dgm:prSet presAssocID="{8E81033D-6959-4EAE-8130-9CCB80C1E2A2}" presName="thickLine" presStyleLbl="alignNode1" presStyleIdx="1" presStyleCnt="2"/>
      <dgm:spPr/>
    </dgm:pt>
    <dgm:pt modelId="{D681B452-AF27-49E5-9E19-13D45E0AF80D}" type="pres">
      <dgm:prSet presAssocID="{8E81033D-6959-4EAE-8130-9CCB80C1E2A2}" presName="horz1" presStyleCnt="0"/>
      <dgm:spPr/>
    </dgm:pt>
    <dgm:pt modelId="{37B266DA-8B2B-4F81-BFEC-147F12FE2ACE}" type="pres">
      <dgm:prSet presAssocID="{8E81033D-6959-4EAE-8130-9CCB80C1E2A2}" presName="tx1" presStyleLbl="revTx" presStyleIdx="1" presStyleCnt="2"/>
      <dgm:spPr/>
    </dgm:pt>
    <dgm:pt modelId="{B5376896-9C53-4512-BC7F-F7A5375996B2}" type="pres">
      <dgm:prSet presAssocID="{8E81033D-6959-4EAE-8130-9CCB80C1E2A2}" presName="vert1" presStyleCnt="0"/>
      <dgm:spPr/>
    </dgm:pt>
  </dgm:ptLst>
  <dgm:cxnLst>
    <dgm:cxn modelId="{6C851E04-D2B3-4862-9D90-DA80CB135CDF}" type="presOf" srcId="{8E81033D-6959-4EAE-8130-9CCB80C1E2A2}" destId="{37B266DA-8B2B-4F81-BFEC-147F12FE2ACE}" srcOrd="0" destOrd="0" presId="urn:microsoft.com/office/officeart/2008/layout/LinedList"/>
    <dgm:cxn modelId="{94235757-A407-4730-97CE-87A54E19E9BF}" type="presOf" srcId="{F6EDE7EA-38DD-4211-804A-03AAAE8D4107}" destId="{2AAA27B9-B072-48F8-B277-58C31696FB7E}" srcOrd="0" destOrd="0" presId="urn:microsoft.com/office/officeart/2008/layout/LinedList"/>
    <dgm:cxn modelId="{84B7EBD8-FD22-4E6D-B8B2-92681B2BC70F}" type="presOf" srcId="{1659925C-7C0C-4DEB-B077-D93369860EDF}" destId="{56042E92-EB61-428D-973E-F78D4B87E584}" srcOrd="0" destOrd="0" presId="urn:microsoft.com/office/officeart/2008/layout/LinedList"/>
    <dgm:cxn modelId="{B0B668E5-1BE8-4D1D-8503-058BC540FD0C}" srcId="{1659925C-7C0C-4DEB-B077-D93369860EDF}" destId="{8E81033D-6959-4EAE-8130-9CCB80C1E2A2}" srcOrd="1" destOrd="0" parTransId="{9F31F097-5484-43E3-8057-2978D7D26868}" sibTransId="{C39CB386-7356-4896-A749-BD04B5FA2B61}"/>
    <dgm:cxn modelId="{5005C0F3-E33B-40C7-B605-5037ACEF3317}" srcId="{1659925C-7C0C-4DEB-B077-D93369860EDF}" destId="{F6EDE7EA-38DD-4211-804A-03AAAE8D4107}" srcOrd="0" destOrd="0" parTransId="{2A651FD7-CF6B-4326-A27F-5918C9F475AF}" sibTransId="{99AC6C1B-4005-44ED-BD67-C49BC03FC718}"/>
    <dgm:cxn modelId="{13A1B728-E982-4749-BE63-023699B1087E}" type="presParOf" srcId="{56042E92-EB61-428D-973E-F78D4B87E584}" destId="{D15D232E-5D42-48DD-9A07-2CBD01DFB82B}" srcOrd="0" destOrd="0" presId="urn:microsoft.com/office/officeart/2008/layout/LinedList"/>
    <dgm:cxn modelId="{40D4A779-9B4C-4D92-BA2A-49E86A64AAE1}" type="presParOf" srcId="{56042E92-EB61-428D-973E-F78D4B87E584}" destId="{C5F65E4F-6B20-4C18-8088-EE12D32BF0F2}" srcOrd="1" destOrd="0" presId="urn:microsoft.com/office/officeart/2008/layout/LinedList"/>
    <dgm:cxn modelId="{7AED50DB-85C1-4D7A-87D7-E7EC763BDDB9}" type="presParOf" srcId="{C5F65E4F-6B20-4C18-8088-EE12D32BF0F2}" destId="{2AAA27B9-B072-48F8-B277-58C31696FB7E}" srcOrd="0" destOrd="0" presId="urn:microsoft.com/office/officeart/2008/layout/LinedList"/>
    <dgm:cxn modelId="{83014F48-CCD5-45C5-879B-B4CDABC1DE33}" type="presParOf" srcId="{C5F65E4F-6B20-4C18-8088-EE12D32BF0F2}" destId="{0EDCCC10-959F-4BA5-AB42-F98B7A240AC5}" srcOrd="1" destOrd="0" presId="urn:microsoft.com/office/officeart/2008/layout/LinedList"/>
    <dgm:cxn modelId="{8D1C5A53-1DBC-4E3B-8711-376405E31E6B}" type="presParOf" srcId="{56042E92-EB61-428D-973E-F78D4B87E584}" destId="{8BB3EEF2-C832-4068-AA84-09BA84DC981C}" srcOrd="2" destOrd="0" presId="urn:microsoft.com/office/officeart/2008/layout/LinedList"/>
    <dgm:cxn modelId="{C872E487-2334-4323-A751-26D321DC266B}" type="presParOf" srcId="{56042E92-EB61-428D-973E-F78D4B87E584}" destId="{D681B452-AF27-49E5-9E19-13D45E0AF80D}" srcOrd="3" destOrd="0" presId="urn:microsoft.com/office/officeart/2008/layout/LinedList"/>
    <dgm:cxn modelId="{613F1032-EBA6-4036-9E0F-D22E3B1091EF}" type="presParOf" srcId="{D681B452-AF27-49E5-9E19-13D45E0AF80D}" destId="{37B266DA-8B2B-4F81-BFEC-147F12FE2ACE}" srcOrd="0" destOrd="0" presId="urn:microsoft.com/office/officeart/2008/layout/LinedList"/>
    <dgm:cxn modelId="{19AE8D2C-C1E7-4EB0-BBB0-6208F4000152}" type="presParOf" srcId="{D681B452-AF27-49E5-9E19-13D45E0AF80D}" destId="{B5376896-9C53-4512-BC7F-F7A5375996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AD0E3E-EE73-4ADE-8349-4AD4EDD6A235}">
      <dsp:nvSpPr>
        <dsp:cNvPr id="0" name=""/>
        <dsp:cNvSpPr/>
      </dsp:nvSpPr>
      <dsp:spPr>
        <a:xfrm>
          <a:off x="395579" y="163"/>
          <a:ext cx="2956167" cy="17737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B1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11/04/24</a:t>
          </a:r>
        </a:p>
      </dsp:txBody>
      <dsp:txXfrm>
        <a:off x="395579" y="163"/>
        <a:ext cx="2956167" cy="1773700"/>
      </dsp:txXfrm>
    </dsp:sp>
    <dsp:sp modelId="{66FD11A7-2DF8-4F46-A714-C563FDC95F30}">
      <dsp:nvSpPr>
        <dsp:cNvPr id="0" name=""/>
        <dsp:cNvSpPr/>
      </dsp:nvSpPr>
      <dsp:spPr>
        <a:xfrm>
          <a:off x="3647363" y="163"/>
          <a:ext cx="2956167" cy="17737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B2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06/06/24</a:t>
          </a:r>
        </a:p>
      </dsp:txBody>
      <dsp:txXfrm>
        <a:off x="3647363" y="163"/>
        <a:ext cx="2956167" cy="1773700"/>
      </dsp:txXfrm>
    </dsp:sp>
    <dsp:sp modelId="{57476565-FA0C-409A-BE4D-5136AD6C17F9}">
      <dsp:nvSpPr>
        <dsp:cNvPr id="0" name=""/>
        <dsp:cNvSpPr/>
      </dsp:nvSpPr>
      <dsp:spPr>
        <a:xfrm>
          <a:off x="395579" y="2069481"/>
          <a:ext cx="2956167" cy="26011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Trabalhos B1   07/03/24  14/03/24  21/03/24  28/03/24</a:t>
          </a:r>
        </a:p>
      </dsp:txBody>
      <dsp:txXfrm>
        <a:off x="395579" y="2069481"/>
        <a:ext cx="2956167" cy="2601131"/>
      </dsp:txXfrm>
    </dsp:sp>
    <dsp:sp modelId="{D150A9EC-500E-4FF8-8EE2-C062BAF70FF4}">
      <dsp:nvSpPr>
        <dsp:cNvPr id="0" name=""/>
        <dsp:cNvSpPr/>
      </dsp:nvSpPr>
      <dsp:spPr>
        <a:xfrm>
          <a:off x="3647363" y="2147391"/>
          <a:ext cx="2956167" cy="24453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Trabalhos B2    26/04/24  09/05/24   16/05/24   23/05/24</a:t>
          </a:r>
        </a:p>
      </dsp:txBody>
      <dsp:txXfrm>
        <a:off x="3647363" y="2147391"/>
        <a:ext cx="2956167" cy="2445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95ADCD-EA73-4FF8-823C-D9F8A66512FE}">
      <dsp:nvSpPr>
        <dsp:cNvPr id="0" name=""/>
        <dsp:cNvSpPr/>
      </dsp:nvSpPr>
      <dsp:spPr>
        <a:xfrm rot="5400000">
          <a:off x="6072307" y="-2448179"/>
          <a:ext cx="1043516" cy="62061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1 Conceitos básicos em computação em nuvem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2  Modelos de serviço em computação em nuvem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3 Modelos de implantação em computação em nuvem</a:t>
          </a:r>
        </a:p>
      </dsp:txBody>
      <dsp:txXfrm rot="-5400000">
        <a:off x="3490976" y="184092"/>
        <a:ext cx="6155239" cy="941636"/>
      </dsp:txXfrm>
    </dsp:sp>
    <dsp:sp modelId="{10DE05F8-B16A-402E-B23F-414C41DCDA8D}">
      <dsp:nvSpPr>
        <dsp:cNvPr id="0" name=""/>
        <dsp:cNvSpPr/>
      </dsp:nvSpPr>
      <dsp:spPr>
        <a:xfrm>
          <a:off x="0" y="2711"/>
          <a:ext cx="3490976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Unidade 1  CONCEITOS BÁSICOS EM CONPUTAÇAO EM NUVEM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 </a:t>
          </a:r>
        </a:p>
      </dsp:txBody>
      <dsp:txXfrm>
        <a:off x="63675" y="66386"/>
        <a:ext cx="3363626" cy="1177045"/>
      </dsp:txXfrm>
    </dsp:sp>
    <dsp:sp modelId="{DCFC37BD-2A29-4F02-8344-A33E781801CB}">
      <dsp:nvSpPr>
        <dsp:cNvPr id="0" name=""/>
        <dsp:cNvSpPr/>
      </dsp:nvSpPr>
      <dsp:spPr>
        <a:xfrm rot="5400000">
          <a:off x="6072307" y="-1078564"/>
          <a:ext cx="1043516" cy="62061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1 Tecnologias de suporte à nuvem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2 Provedores de computação em nuvem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3 Migração de aplicações para a nuvem</a:t>
          </a:r>
        </a:p>
      </dsp:txBody>
      <dsp:txXfrm rot="-5400000">
        <a:off x="3490976" y="1553707"/>
        <a:ext cx="6155239" cy="941636"/>
      </dsp:txXfrm>
    </dsp:sp>
    <dsp:sp modelId="{039A4411-D22F-47FA-9A94-46B3757745D8}">
      <dsp:nvSpPr>
        <dsp:cNvPr id="0" name=""/>
        <dsp:cNvSpPr/>
      </dsp:nvSpPr>
      <dsp:spPr>
        <a:xfrm>
          <a:off x="0" y="1372327"/>
          <a:ext cx="3490976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Unidade 2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 TECNOLOGIAS E SOLUÇÕES DE COMPUTAÇÃO EM NUVEM</a:t>
          </a:r>
        </a:p>
      </dsp:txBody>
      <dsp:txXfrm>
        <a:off x="63675" y="1436002"/>
        <a:ext cx="3363626" cy="1177045"/>
      </dsp:txXfrm>
    </dsp:sp>
    <dsp:sp modelId="{BCC6D6DB-0A94-474F-B1D2-97C59165708E}">
      <dsp:nvSpPr>
        <dsp:cNvPr id="0" name=""/>
        <dsp:cNvSpPr/>
      </dsp:nvSpPr>
      <dsp:spPr>
        <a:xfrm rot="5400000">
          <a:off x="6072307" y="291051"/>
          <a:ext cx="1043516" cy="62061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1 Serviços de processamento de dados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2 Serviços de armazenamento e análise de dados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3 Soluções em nuvem</a:t>
          </a:r>
        </a:p>
      </dsp:txBody>
      <dsp:txXfrm rot="-5400000">
        <a:off x="3490976" y="2923322"/>
        <a:ext cx="6155239" cy="941636"/>
      </dsp:txXfrm>
    </dsp:sp>
    <dsp:sp modelId="{7585F882-55F0-4178-92CD-A447CFB6D055}">
      <dsp:nvSpPr>
        <dsp:cNvPr id="0" name=""/>
        <dsp:cNvSpPr/>
      </dsp:nvSpPr>
      <dsp:spPr>
        <a:xfrm>
          <a:off x="0" y="2741943"/>
          <a:ext cx="3490976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Unidade 3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OFERTAS DE SERVIÇOS EM COMPUTAÇÃO EM NUVEM</a:t>
          </a:r>
        </a:p>
      </dsp:txBody>
      <dsp:txXfrm>
        <a:off x="63675" y="2805618"/>
        <a:ext cx="3363626" cy="1177045"/>
      </dsp:txXfrm>
    </dsp:sp>
    <dsp:sp modelId="{A6BF4243-8DA0-4A57-BBAF-4BD71D9E6A02}">
      <dsp:nvSpPr>
        <dsp:cNvPr id="0" name=""/>
        <dsp:cNvSpPr/>
      </dsp:nvSpPr>
      <dsp:spPr>
        <a:xfrm rot="5400000">
          <a:off x="6072307" y="1660667"/>
          <a:ext cx="1043516" cy="62061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1 Modelos de arquitetura em nuvem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2 Qualidade de serviço em nuvem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3 Segurança e privacidade em nuvem</a:t>
          </a:r>
        </a:p>
      </dsp:txBody>
      <dsp:txXfrm rot="-5400000">
        <a:off x="3490976" y="4292938"/>
        <a:ext cx="6155239" cy="941636"/>
      </dsp:txXfrm>
    </dsp:sp>
    <dsp:sp modelId="{3C3EE85C-A333-4A38-BBF7-36D03D806886}">
      <dsp:nvSpPr>
        <dsp:cNvPr id="0" name=""/>
        <dsp:cNvSpPr/>
      </dsp:nvSpPr>
      <dsp:spPr>
        <a:xfrm>
          <a:off x="0" y="4111559"/>
          <a:ext cx="3490976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Unidade 4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ARQUITETURA DE APLICAÇÕES EM NUVEM</a:t>
          </a:r>
        </a:p>
      </dsp:txBody>
      <dsp:txXfrm>
        <a:off x="63675" y="4175234"/>
        <a:ext cx="3363626" cy="11770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D232E-5D42-48DD-9A07-2CBD01DFB82B}">
      <dsp:nvSpPr>
        <dsp:cNvPr id="0" name=""/>
        <dsp:cNvSpPr/>
      </dsp:nvSpPr>
      <dsp:spPr>
        <a:xfrm>
          <a:off x="0" y="0"/>
          <a:ext cx="5393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A27B9-B072-48F8-B277-58C31696FB7E}">
      <dsp:nvSpPr>
        <dsp:cNvPr id="0" name=""/>
        <dsp:cNvSpPr/>
      </dsp:nvSpPr>
      <dsp:spPr>
        <a:xfrm>
          <a:off x="0" y="0"/>
          <a:ext cx="5393361" cy="2863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b="0" i="0" kern="1200"/>
            <a:t>Esse processo longo é difícil de escalonar quando a demanda aumenta ou os negócios são expandidos. As empresas podem adquirir mais recursos de computação do que o necessário, com números de utilização baixas.</a:t>
          </a:r>
          <a:endParaRPr lang="en-US" sz="2700" kern="1200"/>
        </a:p>
      </dsp:txBody>
      <dsp:txXfrm>
        <a:off x="0" y="0"/>
        <a:ext cx="5393361" cy="2863398"/>
      </dsp:txXfrm>
    </dsp:sp>
    <dsp:sp modelId="{8BB3EEF2-C832-4068-AA84-09BA84DC981C}">
      <dsp:nvSpPr>
        <dsp:cNvPr id="0" name=""/>
        <dsp:cNvSpPr/>
      </dsp:nvSpPr>
      <dsp:spPr>
        <a:xfrm>
          <a:off x="0" y="2863398"/>
          <a:ext cx="5393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266DA-8B2B-4F81-BFEC-147F12FE2ACE}">
      <dsp:nvSpPr>
        <dsp:cNvPr id="0" name=""/>
        <dsp:cNvSpPr/>
      </dsp:nvSpPr>
      <dsp:spPr>
        <a:xfrm>
          <a:off x="0" y="2863398"/>
          <a:ext cx="5393361" cy="2863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b="0" i="0" kern="1200"/>
            <a:t>A computação em nuvem resolve esses problemas oferecendo recursos de computação como serviços escalonáveis sob demanda.</a:t>
          </a:r>
          <a:endParaRPr lang="en-US" sz="2700" kern="1200"/>
        </a:p>
      </dsp:txBody>
      <dsp:txXfrm>
        <a:off x="0" y="2863398"/>
        <a:ext cx="5393361" cy="2863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dirty="0"/>
              <a:t>Nome da disciplina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Encontro</a:t>
            </a:r>
          </a:p>
        </p:txBody>
      </p:sp>
      <p:pic>
        <p:nvPicPr>
          <p:cNvPr id="1026" name="Picture 2" descr="Anhanguera Campinas Ouro Verde - YouTube">
            <a:extLst>
              <a:ext uri="{FF2B5EF4-FFF2-40B4-BE49-F238E27FC236}">
                <a16:creationId xmlns:a16="http://schemas.microsoft.com/office/drawing/2014/main" id="{B544BCBE-6740-87B4-1423-20E723AA46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8" y="37842"/>
            <a:ext cx="1844121" cy="184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D5FEED9F-C943-2CEE-D5C2-3461438F6EFD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72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F044C29-85D2-A14F-6BB1-E1D7C2A32255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Anhanguera Campinas Ouro Verde - YouTube">
            <a:extLst>
              <a:ext uri="{FF2B5EF4-FFF2-40B4-BE49-F238E27FC236}">
                <a16:creationId xmlns:a16="http://schemas.microsoft.com/office/drawing/2014/main" id="{B9E8B5A2-AFBD-94F1-4784-37BA40FFE5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610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594EE03-6E66-0FF9-E998-644B08DC6827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 descr="Anhanguera Campinas Ouro Verde - YouTube">
            <a:extLst>
              <a:ext uri="{FF2B5EF4-FFF2-40B4-BE49-F238E27FC236}">
                <a16:creationId xmlns:a16="http://schemas.microsoft.com/office/drawing/2014/main" id="{264D17A8-DDD4-6F5B-E800-1814A04AA3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196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F2A4064-A21A-F828-6FA4-9675393109CB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 descr="Anhanguera Campinas Ouro Verde - YouTube">
            <a:extLst>
              <a:ext uri="{FF2B5EF4-FFF2-40B4-BE49-F238E27FC236}">
                <a16:creationId xmlns:a16="http://schemas.microsoft.com/office/drawing/2014/main" id="{E5793D84-2BC5-4F9E-4918-ACF9E31D7F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850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C9DC1-D871-1AD7-C589-459B55B44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572CD99-086E-3D94-D9E5-C811944DA6B9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Anhanguera Campinas Ouro Verde - YouTube">
            <a:extLst>
              <a:ext uri="{FF2B5EF4-FFF2-40B4-BE49-F238E27FC236}">
                <a16:creationId xmlns:a16="http://schemas.microsoft.com/office/drawing/2014/main" id="{BD0BC513-F574-FE38-F8DA-72606053F2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447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6C75D-1710-9EB7-F686-3503E76FA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176C41B-309C-CF33-4C94-01C7FBBEC675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Anhanguera Campinas Ouro Verde - YouTube">
            <a:extLst>
              <a:ext uri="{FF2B5EF4-FFF2-40B4-BE49-F238E27FC236}">
                <a16:creationId xmlns:a16="http://schemas.microsoft.com/office/drawing/2014/main" id="{10BDAA3E-CC11-7D53-6D69-56A4BC7F93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65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FC3D4A-EA0E-6E54-99D5-0C91A850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AFE4E38-3C13-B7FB-62D6-F5C39BA26C4F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 descr="Anhanguera Campinas Ouro Verde - YouTube">
            <a:extLst>
              <a:ext uri="{FF2B5EF4-FFF2-40B4-BE49-F238E27FC236}">
                <a16:creationId xmlns:a16="http://schemas.microsoft.com/office/drawing/2014/main" id="{B65F9B5B-0E50-8E05-12A5-638D8795A8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728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7244F43-CB48-6C8B-DBC2-51BDD3613D61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Anhanguera Campinas Ouro Verde - YouTube">
            <a:extLst>
              <a:ext uri="{FF2B5EF4-FFF2-40B4-BE49-F238E27FC236}">
                <a16:creationId xmlns:a16="http://schemas.microsoft.com/office/drawing/2014/main" id="{2046ED58-CB90-C61E-CF18-8D330EEE0B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0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82A62B1-39F8-C21D-8C52-FFF10F9E7242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 descr="Anhanguera Campinas Ouro Verde - YouTube">
            <a:extLst>
              <a:ext uri="{FF2B5EF4-FFF2-40B4-BE49-F238E27FC236}">
                <a16:creationId xmlns:a16="http://schemas.microsoft.com/office/drawing/2014/main" id="{4EC1F88A-AAC6-4869-B0B2-94F412C34E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644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93A1312-F289-9015-80B5-3A7E0832F6C7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Anhanguera Campinas Ouro Verde - YouTube">
            <a:extLst>
              <a:ext uri="{FF2B5EF4-FFF2-40B4-BE49-F238E27FC236}">
                <a16:creationId xmlns:a16="http://schemas.microsoft.com/office/drawing/2014/main" id="{95FC1A07-0397-6644-1B2D-33ACB51E8D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999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9B897EC-EC89-3420-E1E8-AEFCFF267923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2" descr="Anhanguera Campinas Ouro Verde - YouTube">
            <a:extLst>
              <a:ext uri="{FF2B5EF4-FFF2-40B4-BE49-F238E27FC236}">
                <a16:creationId xmlns:a16="http://schemas.microsoft.com/office/drawing/2014/main" id="{7A4A197B-ECA3-67D9-665D-4DA72E3DFF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224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827AA2F-2C78-52BE-8C4A-15986EF16E0D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CED71F18-E3D1-2F90-7395-442691E9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8" name="Picture 2" descr="Anhanguera Campinas Ouro Verde - YouTube">
            <a:extLst>
              <a:ext uri="{FF2B5EF4-FFF2-40B4-BE49-F238E27FC236}">
                <a16:creationId xmlns:a16="http://schemas.microsoft.com/office/drawing/2014/main" id="{875C23C9-C1B3-4344-26C1-2C55B0A1DF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66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5C21A3-E90C-6D68-EFBD-3B7419CA9C2F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Anhanguera Campinas Ouro Verde - YouTube">
            <a:extLst>
              <a:ext uri="{FF2B5EF4-FFF2-40B4-BE49-F238E27FC236}">
                <a16:creationId xmlns:a16="http://schemas.microsoft.com/office/drawing/2014/main" id="{F92C7523-D70C-12A7-1830-00770BFD5A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718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5331444-7317-F5AF-5003-138844E80970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Anhanguera Campinas Ouro Verde - YouTube">
            <a:extLst>
              <a:ext uri="{FF2B5EF4-FFF2-40B4-BE49-F238E27FC236}">
                <a16:creationId xmlns:a16="http://schemas.microsoft.com/office/drawing/2014/main" id="{CF9EA994-D892-6F6C-9B6E-6D9D2433E4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721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54C55-F32B-4432-9C16-2395E37A544A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753CA-436C-4BA8-BFD8-7C6CDA50D6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458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learn/what-is-digital-transformation?hl=pt-br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learn/what-is-public-cloud?hl=pt-br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loud.google.com/learn/what-is-hybrid-cloud?hl=pt-br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open-cloud?hl=pt-br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ws.amazon.com/pt/education/awseducate/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mailto:simone.canto@cogna.com.br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3D2846-05B7-E606-9270-FD8CF1EACA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Computação em Nuvem</a:t>
            </a:r>
            <a:br>
              <a:rPr lang="pt-BR" dirty="0"/>
            </a:br>
            <a:r>
              <a:rPr lang="pt-BR" sz="3600" dirty="0"/>
              <a:t>Professor:  Simone Tatiane do Canto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065FB9-D8D0-E9FE-8780-6669A4275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5761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pt-BR" b="1" dirty="0"/>
              <a:t>Encontro</a:t>
            </a:r>
            <a:r>
              <a:rPr lang="pt-BR" dirty="0"/>
              <a:t> : 01</a:t>
            </a:r>
          </a:p>
          <a:p>
            <a:pPr algn="l"/>
            <a:r>
              <a:rPr lang="pt-BR" b="1" dirty="0"/>
              <a:t>Objetivos da aula</a:t>
            </a:r>
            <a:endParaRPr lang="pt-BR" dirty="0"/>
          </a:p>
          <a:p>
            <a:pPr marL="800100" lvl="1" indent="-342900" algn="l">
              <a:lnSpc>
                <a:spcPct val="100000"/>
              </a:lnSpc>
              <a:buFont typeface="+mj-lt"/>
              <a:buAutoNum type="arabicPeriod"/>
            </a:pPr>
            <a:r>
              <a:rPr lang="pt-BR" sz="1800" b="1" dirty="0">
                <a:latin typeface="Calibri,Bold"/>
              </a:rPr>
              <a:t>Apresentação da disciplina</a:t>
            </a:r>
          </a:p>
          <a:p>
            <a:pPr marL="800100" lvl="1" indent="-342900" algn="l">
              <a:lnSpc>
                <a:spcPct val="100000"/>
              </a:lnSpc>
              <a:buFont typeface="+mj-lt"/>
              <a:buAutoNum type="arabicPeriod"/>
            </a:pPr>
            <a:r>
              <a:rPr lang="pt-BR" sz="1800" b="1" dirty="0">
                <a:latin typeface="Calibri,Bold"/>
              </a:rPr>
              <a:t>CONCEITOS BÁSICOS EM COMPUTAÇÃO EM NUVEM (Teórico)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AA0B04-2818-01CF-F4FB-EA19A050640C}"/>
              </a:ext>
            </a:extLst>
          </p:cNvPr>
          <p:cNvSpPr/>
          <p:nvPr/>
        </p:nvSpPr>
        <p:spPr>
          <a:xfrm>
            <a:off x="0" y="6429023"/>
            <a:ext cx="12192000" cy="428977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7114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9C96A995-BE9B-CE5A-A2CD-E0FA45B6E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83715"/>
              </p:ext>
            </p:extLst>
          </p:nvPr>
        </p:nvGraphicFramePr>
        <p:xfrm>
          <a:off x="397267" y="987058"/>
          <a:ext cx="11397466" cy="2560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0065">
                  <a:extLst>
                    <a:ext uri="{9D8B030D-6E8A-4147-A177-3AD203B41FA5}">
                      <a16:colId xmlns:a16="http://schemas.microsoft.com/office/drawing/2014/main" val="328094587"/>
                    </a:ext>
                  </a:extLst>
                </a:gridCol>
                <a:gridCol w="2006945">
                  <a:extLst>
                    <a:ext uri="{9D8B030D-6E8A-4147-A177-3AD203B41FA5}">
                      <a16:colId xmlns:a16="http://schemas.microsoft.com/office/drawing/2014/main" val="3773559805"/>
                    </a:ext>
                  </a:extLst>
                </a:gridCol>
                <a:gridCol w="2167996">
                  <a:extLst>
                    <a:ext uri="{9D8B030D-6E8A-4147-A177-3AD203B41FA5}">
                      <a16:colId xmlns:a16="http://schemas.microsoft.com/office/drawing/2014/main" val="3812103387"/>
                    </a:ext>
                  </a:extLst>
                </a:gridCol>
                <a:gridCol w="2700704">
                  <a:extLst>
                    <a:ext uri="{9D8B030D-6E8A-4147-A177-3AD203B41FA5}">
                      <a16:colId xmlns:a16="http://schemas.microsoft.com/office/drawing/2014/main" val="1511613174"/>
                    </a:ext>
                  </a:extLst>
                </a:gridCol>
                <a:gridCol w="2861756">
                  <a:extLst>
                    <a:ext uri="{9D8B030D-6E8A-4147-A177-3AD203B41FA5}">
                      <a16:colId xmlns:a16="http://schemas.microsoft.com/office/drawing/2014/main" val="3179952845"/>
                    </a:ext>
                  </a:extLst>
                </a:gridCol>
              </a:tblGrid>
              <a:tr h="64015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Disciplina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Avaliação</a:t>
                      </a:r>
                      <a:r>
                        <a:rPr lang="pt-BR" baseline="0" dirty="0"/>
                        <a:t> Oficial </a:t>
                      </a:r>
                    </a:p>
                    <a:p>
                      <a:pPr algn="ctr"/>
                      <a:r>
                        <a:rPr lang="pt-BR" baseline="0" dirty="0"/>
                        <a:t>1 Bimestre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Avaliação</a:t>
                      </a:r>
                      <a:r>
                        <a:rPr lang="pt-BR" baseline="0" dirty="0"/>
                        <a:t> Oficial </a:t>
                      </a:r>
                    </a:p>
                    <a:p>
                      <a:pPr algn="ctr"/>
                      <a:r>
                        <a:rPr lang="pt-BR" baseline="0" dirty="0"/>
                        <a:t>2 Bimestre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Atividade de Sala</a:t>
                      </a:r>
                    </a:p>
                    <a:p>
                      <a:pPr algn="ctr"/>
                      <a:r>
                        <a:rPr lang="pt-BR" dirty="0"/>
                        <a:t>1</a:t>
                      </a:r>
                      <a:r>
                        <a:rPr lang="pt-BR" baseline="0" dirty="0"/>
                        <a:t> Bimestre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Atividade de Sala</a:t>
                      </a:r>
                    </a:p>
                    <a:p>
                      <a:pPr algn="ctr"/>
                      <a:r>
                        <a:rPr lang="pt-BR" baseline="0" dirty="0"/>
                        <a:t>2 Bimestre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78299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endParaRPr lang="pt-BR" dirty="0"/>
                    </a:p>
                    <a:p>
                      <a:pPr algn="ctr"/>
                      <a:endParaRPr lang="pt-BR" dirty="0"/>
                    </a:p>
                    <a:p>
                      <a:pPr algn="ctr"/>
                      <a:r>
                        <a:rPr lang="pt-BR" dirty="0"/>
                        <a:t>Nível 1</a:t>
                      </a:r>
                      <a:r>
                        <a:rPr lang="pt-BR" baseline="0" dirty="0"/>
                        <a:t> </a:t>
                      </a:r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pt-BR" dirty="0"/>
                    </a:p>
                    <a:p>
                      <a:pPr algn="ctr"/>
                      <a:endParaRPr lang="pt-BR" dirty="0"/>
                    </a:p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pt-BR" dirty="0"/>
                    </a:p>
                    <a:p>
                      <a:pPr algn="ctr"/>
                      <a:endParaRPr lang="pt-BR" dirty="0"/>
                    </a:p>
                    <a:p>
                      <a:pPr algn="ctr"/>
                      <a:r>
                        <a:rPr lang="pt-BR" dirty="0"/>
                        <a:t> 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T1: 1000</a:t>
                      </a:r>
                    </a:p>
                    <a:p>
                      <a:pPr algn="ctr"/>
                      <a:r>
                        <a:rPr lang="pt-BR" dirty="0"/>
                        <a:t>T2: 1000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T1: 1000</a:t>
                      </a:r>
                    </a:p>
                    <a:p>
                      <a:pPr algn="ctr"/>
                      <a:r>
                        <a:rPr lang="pt-BR" dirty="0"/>
                        <a:t>T2: 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6271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/>
                        <a:t>    </a:t>
                      </a:r>
                      <a:endParaRPr lang="pt-BR" sz="1800" b="0" dirty="0">
                        <a:solidFill>
                          <a:schemeClr val="tx1"/>
                        </a:solidFill>
                        <a:latin typeface="Arial MT"/>
                        <a:cs typeface="Arial M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  <a:p>
                      <a:pPr algn="ctr"/>
                      <a:r>
                        <a:rPr lang="pt-BR" dirty="0"/>
                        <a:t>T3: 1000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T3: 2500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761311"/>
                  </a:ext>
                </a:extLst>
              </a:tr>
              <a:tr h="63197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Nível</a:t>
                      </a:r>
                      <a:r>
                        <a:rPr lang="pt-BR" baseline="0" dirty="0"/>
                        <a:t> 2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T4: 1000</a:t>
                      </a:r>
                    </a:p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T4: 3500  </a:t>
                      </a:r>
                    </a:p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28547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8C96F509-6004-B168-6A84-CD26A5D03C39}"/>
              </a:ext>
            </a:extLst>
          </p:cNvPr>
          <p:cNvSpPr txBox="1"/>
          <p:nvPr/>
        </p:nvSpPr>
        <p:spPr>
          <a:xfrm>
            <a:off x="397267" y="3640562"/>
            <a:ext cx="5404075" cy="2862322"/>
          </a:xfrm>
          <a:prstGeom prst="rect">
            <a:avLst/>
          </a:prstGeom>
          <a:noFill/>
          <a:ln>
            <a:solidFill>
              <a:srgbClr val="FF5A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b="1" dirty="0"/>
              <a:t>Critérios para aprovação:</a:t>
            </a:r>
          </a:p>
          <a:p>
            <a:r>
              <a:rPr lang="pt-BR" sz="2000" b="1" dirty="0"/>
              <a:t>Média</a:t>
            </a:r>
            <a:r>
              <a:rPr lang="pt-BR" sz="2000" dirty="0"/>
              <a:t> </a:t>
            </a:r>
            <a:r>
              <a:rPr lang="pt-BR" sz="2000" b="1" dirty="0"/>
              <a:t>semestral</a:t>
            </a:r>
            <a:r>
              <a:rPr lang="pt-BR" sz="2000" dirty="0"/>
              <a:t> </a:t>
            </a:r>
            <a:r>
              <a:rPr lang="pt-BR" sz="2000" b="1" dirty="0"/>
              <a:t>maior que 6.000 pontos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2000" dirty="0"/>
              <a:t>Prova Oficial  B1 +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2000" dirty="0"/>
              <a:t>Prova Oficial B2 +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2000" dirty="0"/>
              <a:t>Ativ. Sala B1 +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2000" dirty="0"/>
              <a:t>Ativ. Sala B2 +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2000" dirty="0"/>
              <a:t>Ativ. AVA +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2000" dirty="0"/>
              <a:t>Ativ. Transversais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2000" dirty="0"/>
              <a:t>Mínimo 75% de frequência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2864C9F-A636-F5D5-235E-BD795A145B5A}"/>
              </a:ext>
            </a:extLst>
          </p:cNvPr>
          <p:cNvSpPr txBox="1"/>
          <p:nvPr/>
        </p:nvSpPr>
        <p:spPr>
          <a:xfrm rot="10800000" flipV="1">
            <a:off x="5944154" y="3640562"/>
            <a:ext cx="5850577" cy="1015663"/>
          </a:xfrm>
          <a:prstGeom prst="rect">
            <a:avLst/>
          </a:prstGeom>
          <a:noFill/>
          <a:ln>
            <a:solidFill>
              <a:srgbClr val="FF5A00"/>
            </a:solidFill>
          </a:ln>
        </p:spPr>
        <p:txBody>
          <a:bodyPr wrap="square">
            <a:spAutoFit/>
          </a:bodyPr>
          <a:lstStyle/>
          <a:p>
            <a:r>
              <a:rPr lang="pt-BR" sz="2000" dirty="0"/>
              <a:t> </a:t>
            </a:r>
            <a:r>
              <a:rPr lang="pt-BR" sz="2000" b="1" dirty="0"/>
              <a:t>Total em provas: </a:t>
            </a:r>
            <a:r>
              <a:rPr lang="pt-BR" sz="2000" dirty="0"/>
              <a:t>Prova Oficial  B1 + Prova Oficial B2</a:t>
            </a:r>
          </a:p>
          <a:p>
            <a:r>
              <a:rPr lang="pt-BR" sz="2000" dirty="0"/>
              <a:t>--Mínimo de 1500 pontos – Nível 1 </a:t>
            </a:r>
          </a:p>
          <a:p>
            <a:r>
              <a:rPr lang="pt-BR" sz="2000" dirty="0"/>
              <a:t>--Mínimo de 2500 pontos – Nível 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AE8C305-0BCC-231F-EA2A-4A0335E233E3}"/>
              </a:ext>
            </a:extLst>
          </p:cNvPr>
          <p:cNvSpPr txBox="1"/>
          <p:nvPr/>
        </p:nvSpPr>
        <p:spPr>
          <a:xfrm rot="10800000" flipV="1">
            <a:off x="5944154" y="4871668"/>
            <a:ext cx="5850575" cy="1631216"/>
          </a:xfrm>
          <a:prstGeom prst="rect">
            <a:avLst/>
          </a:prstGeom>
          <a:noFill/>
          <a:ln>
            <a:solidFill>
              <a:srgbClr val="FF5A00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/>
              <a:t>Recuperação:</a:t>
            </a:r>
          </a:p>
          <a:p>
            <a:r>
              <a:rPr lang="pt-BR" sz="2000" dirty="0"/>
              <a:t>Se </a:t>
            </a:r>
            <a:r>
              <a:rPr lang="pt-BR" sz="2000" b="1" dirty="0"/>
              <a:t>perder</a:t>
            </a:r>
            <a:r>
              <a:rPr lang="pt-BR" sz="2000" dirty="0"/>
              <a:t> a prova, faz prova de 2ª chamada</a:t>
            </a:r>
          </a:p>
          <a:p>
            <a:r>
              <a:rPr lang="pt-BR" sz="2000" dirty="0"/>
              <a:t>*B1 = 1000 pontos / *B2 = 4000 pontos</a:t>
            </a:r>
          </a:p>
          <a:p>
            <a:r>
              <a:rPr lang="pt-BR" sz="2000" dirty="0"/>
              <a:t>Se não conseguiu a pontuação mínima, faz prova de exame valendo 5000 pontos</a:t>
            </a:r>
            <a:endParaRPr lang="pt-BR" sz="16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F313D8C-1E85-C93D-B0E5-5DE97293C3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Critérios de Avaliação</a:t>
            </a:r>
          </a:p>
        </p:txBody>
      </p:sp>
    </p:spTree>
    <p:extLst>
      <p:ext uri="{BB962C8B-B14F-4D97-AF65-F5344CB8AC3E}">
        <p14:creationId xmlns:p14="http://schemas.microsoft.com/office/powerpoint/2010/main" val="2115671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6905964-18FE-C5D9-D4C9-979FF277B3B2}"/>
              </a:ext>
            </a:extLst>
          </p:cNvPr>
          <p:cNvSpPr txBox="1">
            <a:spLocks/>
          </p:cNvSpPr>
          <p:nvPr/>
        </p:nvSpPr>
        <p:spPr>
          <a:xfrm>
            <a:off x="2610729" y="276621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/>
              <a:t>Ementa da disciplina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2477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4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4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3D1F1F-E76D-1A17-D888-B54AED1D5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18" y="2484158"/>
            <a:ext cx="3329854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Unidade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Ensino 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CBFA5ED-0E45-0E77-8BF7-2E3CCE21C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378" y="637343"/>
            <a:ext cx="9478983" cy="521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4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5B745D-B6EE-DC5E-EE9E-9E2D8FA3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Unidade de Ensino 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1D4149D-EA08-AE2D-5A0B-CA1660BF9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597" y="845422"/>
            <a:ext cx="8925403" cy="470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74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3D1F1F-E76D-1A17-D888-B54AED1D5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82" y="2134060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Unidade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Ensino 2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F4054A-BB94-3536-96F2-11594554C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210" y="1036823"/>
            <a:ext cx="9048467" cy="441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64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4E7594-E8C7-ACD1-F70F-DA71A1BE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Unidade de Estudo 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34E20D-3262-0D3E-C24E-7C4028AD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869" y="703299"/>
            <a:ext cx="8428584" cy="486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55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3D1F1F-E76D-1A17-D888-B54AED1D5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78" y="2148128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Unidade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Ensino 3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C1DC80C-4850-79A4-CFC7-C22FE563C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941" y="876383"/>
            <a:ext cx="9233770" cy="434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65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DB6510-65B1-3343-B322-B0A669A83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5" y="2484158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Unidade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Ensino 3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7D48FC4-2D77-43A6-DEDC-9AF80BEFC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33" y="241897"/>
            <a:ext cx="8642993" cy="637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26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3D1F1F-E76D-1A17-D888-B54AED1D5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02" y="1892404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Unidade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Ensino 4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B029D4-B685-6C02-D889-F46B6DA0B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706320"/>
            <a:ext cx="9582228" cy="445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13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E95749-5529-B679-B90B-ADF48C4E5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5" y="182721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Unidade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Ensino 4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1B1866-BEA3-4D1C-2202-62073F5D7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179" y="290496"/>
            <a:ext cx="8913152" cy="590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4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E281064-7DE4-00A8-2568-68B196A83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Você sabia que temos um Instagram?</a:t>
            </a:r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CFACC40-BE65-94F8-34A6-7227165ED3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1481"/>
          <a:stretch/>
        </p:blipFill>
        <p:spPr>
          <a:xfrm>
            <a:off x="996950" y="1231900"/>
            <a:ext cx="3086100" cy="5384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4BBD791-0DDC-560F-1AC1-F6E05FE5C9A9}"/>
              </a:ext>
            </a:extLst>
          </p:cNvPr>
          <p:cNvSpPr txBox="1"/>
          <p:nvPr/>
        </p:nvSpPr>
        <p:spPr>
          <a:xfrm>
            <a:off x="4584700" y="2603500"/>
            <a:ext cx="7607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@fac4ouroverde</a:t>
            </a:r>
          </a:p>
          <a:p>
            <a:endParaRPr lang="pt-BR" sz="3600" dirty="0"/>
          </a:p>
          <a:p>
            <a:r>
              <a:rPr lang="pt-BR" sz="3600" dirty="0"/>
              <a:t>Que tal nos seguir e marcar aquela aula sensacional que você teve?</a:t>
            </a:r>
          </a:p>
        </p:txBody>
      </p:sp>
    </p:spTree>
    <p:extLst>
      <p:ext uri="{BB962C8B-B14F-4D97-AF65-F5344CB8AC3E}">
        <p14:creationId xmlns:p14="http://schemas.microsoft.com/office/powerpoint/2010/main" val="1493790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68C22F-7DBA-E6FC-8862-E2D491DD9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Conceitos básicos da computação em nuvem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A23B68-AB69-5CE2-4D39-45C33B4F0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56" r="8707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8083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A1517C-560D-C91D-981F-F08B5B679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742" y="1136308"/>
            <a:ext cx="10515600" cy="4351338"/>
          </a:xfrm>
        </p:spPr>
        <p:txBody>
          <a:bodyPr>
            <a:normAutofit/>
          </a:bodyPr>
          <a:lstStyle/>
          <a:p>
            <a:r>
              <a:rPr lang="pt-BR" sz="2600" b="0" i="0" dirty="0">
                <a:effectLst/>
                <a:latin typeface="Google Sans Text"/>
              </a:rPr>
              <a:t>A migração para a nuvem está dando às organizações de todos os tipos e tamanhos a capacidade de se mover mais rapidamente, ser mais ágeis e inovar nos negócios. A mudança para a computação em nuvem transformou completamente a forma como trabalhamos, nos comunicamos e colaboramos. E está cada vez mais necessário se manter competitivo no mundo digital atual.</a:t>
            </a:r>
          </a:p>
          <a:p>
            <a:pPr marL="0" indent="0">
              <a:buNone/>
            </a:pPr>
            <a:endParaRPr lang="pt-BR" sz="2600" b="0" i="0" dirty="0">
              <a:effectLst/>
              <a:latin typeface="Google Sans Text"/>
            </a:endParaRPr>
          </a:p>
          <a:p>
            <a:r>
              <a:rPr lang="pt-BR" sz="2600" b="0" i="0" dirty="0">
                <a:effectLst/>
                <a:latin typeface="Google Sans Text"/>
              </a:rPr>
              <a:t>Se você está pensando em mudar para serviços e soluções baseados em nuvem, é importante entender os princípios básicos da computação em nuvem e como ela pode ajudar a acelerar sua </a:t>
            </a:r>
            <a:r>
              <a:rPr lang="pt-BR" sz="2600" b="0" i="0" u="sng" dirty="0">
                <a:effectLst/>
                <a:latin typeface="Google Sans Text"/>
                <a:hlinkClick r:id="rId2"/>
              </a:rPr>
              <a:t>transformação digital</a:t>
            </a:r>
            <a:r>
              <a:rPr lang="pt-BR" sz="2600" b="0" i="0" dirty="0">
                <a:effectLst/>
                <a:latin typeface="Google Sans Text"/>
              </a:rPr>
              <a:t>, mas também as vantagens e limitações. </a:t>
            </a:r>
          </a:p>
          <a:p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3744273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82CBB2-E43F-F92A-B5E4-C3FC7B13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 sz="4100">
                <a:solidFill>
                  <a:srgbClr val="FFFFFF"/>
                </a:solidFill>
              </a:rPr>
              <a:t>Características essenciais de serviços de computação em nuvem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B5955-5DA9-8CB0-E6ED-3DEB64D93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b="0" i="0">
                <a:effectLst/>
                <a:latin typeface="Google Sans Text"/>
              </a:rPr>
              <a:t>Computação em nuvem é um termo usado para descrever a entrega de recursos de computação sob demanda (hardware, armazenamento, bancos de dados, rede e software) para empresas e indivíduos por meio de uma rede (geralmente a Internet). A computação em nuvem permite que as organizações acessem e armazenem informações sem gerenciar os próprios dispositivos físicos ou infraestrutura de TI. 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6166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961D9E-41DC-18E2-7025-3E8E46445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4725"/>
            <a:ext cx="5393361" cy="51222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b="0" i="0" dirty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À medida que a quantidade de dados gerados e compartilhados continua aumentando e os consumidores precisam de mais acesso a serviços on-line, ficou mais difícil para as empresas continuar operando os negócios nos servidores de computação internos. </a:t>
            </a:r>
            <a:endParaRPr lang="pt-BR" dirty="0"/>
          </a:p>
        </p:txBody>
      </p:sp>
      <p:pic>
        <p:nvPicPr>
          <p:cNvPr id="5" name="Picture 4" descr="Números da bolsa de valores">
            <a:extLst>
              <a:ext uri="{FF2B5EF4-FFF2-40B4-BE49-F238E27FC236}">
                <a16:creationId xmlns:a16="http://schemas.microsoft.com/office/drawing/2014/main" id="{EA2B5FBC-9400-E363-7733-83A7DA1B5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8" r="23140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7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360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587ED1-511E-6704-430C-7A19AFF6C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4379"/>
            <a:ext cx="5387502" cy="55625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b="0" i="0" dirty="0">
                <a:effectLst/>
                <a:latin typeface="Google Sans Text"/>
              </a:rPr>
              <a:t>Semelhante à maneira como você verifica sua caixa de entrada de e-mails on-line em um navegador da Web, a computação em nuvem permite que as empresas acessem e gerenciem recursos e aplicativos em qualquer lugar em que haja conexão com a Internet. </a:t>
            </a:r>
          </a:p>
          <a:p>
            <a:pPr marL="0" indent="0">
              <a:buNone/>
            </a:pPr>
            <a:r>
              <a:rPr lang="pt-BR" sz="2400" b="0" i="0" dirty="0">
                <a:effectLst/>
                <a:latin typeface="Google Sans Text"/>
              </a:rPr>
              <a:t>Os serviços em nuvem também costumam ser gerenciados e mantidos por um provedor de serviços terceirizado, permitindo que as equipes de TI ajustem rapidamente a computação e o armazenamento sem precisar pagar custos iniciais de infraestrutura ou configurar e gerenciar mais sistemas e aplicativos. </a:t>
            </a:r>
            <a:endParaRPr lang="pt-BR" sz="2400" dirty="0"/>
          </a:p>
        </p:txBody>
      </p:sp>
      <p:pic>
        <p:nvPicPr>
          <p:cNvPr id="5" name="Picture 4" descr="Dispositivo móvel com aplicativos">
            <a:extLst>
              <a:ext uri="{FF2B5EF4-FFF2-40B4-BE49-F238E27FC236}">
                <a16:creationId xmlns:a16="http://schemas.microsoft.com/office/drawing/2014/main" id="{6A9C32C8-1D26-50D3-8195-DCE36FABB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7" r="1992" b="2"/>
          <a:stretch/>
        </p:blipFill>
        <p:spPr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sp>
        <p:nvSpPr>
          <p:cNvPr id="16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781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DA4577-9B5D-A1CB-E9DE-85832346D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422" y="392421"/>
            <a:ext cx="6879101" cy="57845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2600" b="0" i="0" dirty="0">
                <a:effectLst/>
                <a:latin typeface="Google Sans Text"/>
              </a:rPr>
              <a:t>Você pode escolher implantações de nuvem pública, privada ou híbrida e o modelo de serviço com base no nível de flexibilidade, controle e gerenciamento necessários. Os três tipos principais de modelos de serviço em nuvem incluem: </a:t>
            </a:r>
          </a:p>
          <a:p>
            <a:endParaRPr lang="pt-BR" sz="2600" b="0" i="0" dirty="0">
              <a:effectLst/>
              <a:latin typeface="Google Sans Tex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600" b="1" i="0" dirty="0">
                <a:effectLst/>
                <a:latin typeface="Google Sans Text"/>
              </a:rPr>
              <a:t>Infraestrutura como serviço(IaaS)</a:t>
            </a:r>
            <a:r>
              <a:rPr lang="pt-BR" sz="2600" b="0" i="0" dirty="0">
                <a:effectLst/>
                <a:latin typeface="Google Sans Text"/>
              </a:rPr>
              <a:t>: acesso sob demanda a computação, armazenamento, rede e virtualização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600" b="0" i="0" dirty="0">
              <a:effectLst/>
              <a:latin typeface="Google Sans Tex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600" b="1" i="0" dirty="0">
                <a:effectLst/>
                <a:latin typeface="Google Sans Text"/>
              </a:rPr>
              <a:t>plataforma como serviço</a:t>
            </a:r>
            <a:r>
              <a:rPr lang="pt-BR" sz="2600" b="0" i="0" dirty="0">
                <a:effectLst/>
                <a:latin typeface="Google Sans Text"/>
              </a:rPr>
              <a:t> </a:t>
            </a:r>
            <a:r>
              <a:rPr lang="pt-BR" sz="2600" b="1" i="0" dirty="0">
                <a:effectLst/>
                <a:latin typeface="Google Sans Text"/>
              </a:rPr>
              <a:t>(PaaS)</a:t>
            </a:r>
            <a:r>
              <a:rPr lang="pt-BR" sz="2600" b="0" i="0" dirty="0">
                <a:effectLst/>
                <a:latin typeface="Google Sans Text"/>
              </a:rPr>
              <a:t>: recursos de hardware e software necessários para o desenvolvimento de aplicativos em nuvem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600" b="0" i="0" dirty="0">
              <a:effectLst/>
              <a:latin typeface="Google Sans Tex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600" b="1" i="0" dirty="0">
                <a:effectLst/>
                <a:latin typeface="Google Sans Text"/>
              </a:rPr>
              <a:t>software como serviço (SaaS)</a:t>
            </a:r>
            <a:r>
              <a:rPr lang="pt-BR" sz="2600" b="0" i="0" dirty="0">
                <a:effectLst/>
                <a:latin typeface="Google Sans Text"/>
              </a:rPr>
              <a:t>: pilha completa de aplicativos como um serviço em nuvem, incluindo a manutenção e o gerenciamento da infraestrutura subjacente até o software do aplicativo</a:t>
            </a:r>
          </a:p>
          <a:p>
            <a:endParaRPr lang="pt-BR" sz="1500" dirty="0"/>
          </a:p>
        </p:txBody>
      </p:sp>
      <p:sp>
        <p:nvSpPr>
          <p:cNvPr id="16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ADC62-2506-1209-F8E7-C2711FD1A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"/>
          <a:stretch/>
        </p:blipFill>
        <p:spPr>
          <a:xfrm>
            <a:off x="6424743" y="862276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02162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0">
            <a:extLst>
              <a:ext uri="{FF2B5EF4-FFF2-40B4-BE49-F238E27FC236}">
                <a16:creationId xmlns:a16="http://schemas.microsoft.com/office/drawing/2014/main" id="{D19BB8BE-1351-4D9B-B761-F84A0B5B6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90D8A0-95AA-3D58-DBAA-FD25873F1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73741"/>
            <a:ext cx="3785554" cy="2199341"/>
          </a:xfrm>
        </p:spPr>
        <p:txBody>
          <a:bodyPr anchor="b">
            <a:normAutofit/>
          </a:bodyPr>
          <a:lstStyle/>
          <a:p>
            <a:r>
              <a:rPr lang="pt-BR" sz="3700"/>
              <a:t>Exemplo de Plataforma de serviço em nuvem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44FE48-6D48-FA76-07C9-13CA8AB64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982260"/>
            <a:ext cx="3748441" cy="314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0" i="0">
                <a:effectLst/>
                <a:latin typeface="arial" panose="020B0604020202020204" pitchFamily="34" charset="0"/>
              </a:rPr>
              <a:t>WordPress é um sistema livre e aberto de gestão de conteúdo para internet, baseado em PHP com banco de dados MySQL, executado em um servidor interpretador, voltado principalmente para a criação de páginas eletrônicas e blogs online.</a:t>
            </a:r>
            <a:endParaRPr lang="en-US" sz="2000"/>
          </a:p>
        </p:txBody>
      </p:sp>
      <p:pic>
        <p:nvPicPr>
          <p:cNvPr id="6" name="Espaço Reservado para Conteúdo 4">
            <a:extLst>
              <a:ext uri="{FF2B5EF4-FFF2-40B4-BE49-F238E27FC236}">
                <a16:creationId xmlns:a16="http://schemas.microsoft.com/office/drawing/2014/main" id="{F1B2DC95-DCDD-780D-B612-EE47E944E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801" y="1355670"/>
            <a:ext cx="6362000" cy="414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06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F0AB5F1-1E8D-EF5C-C4CC-686667DF9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Exemplos</a:t>
            </a:r>
            <a:r>
              <a:rPr lang="en-US" sz="4800" dirty="0"/>
              <a:t> de </a:t>
            </a:r>
            <a:r>
              <a:rPr lang="en-US" sz="4800" dirty="0" err="1"/>
              <a:t>softwares</a:t>
            </a:r>
            <a:r>
              <a:rPr lang="en-US" sz="4800" dirty="0"/>
              <a:t> de </a:t>
            </a:r>
            <a:r>
              <a:rPr lang="en-US" sz="4800" dirty="0" err="1"/>
              <a:t>serviço</a:t>
            </a:r>
            <a:r>
              <a:rPr lang="en-US" sz="4800" dirty="0"/>
              <a:t> </a:t>
            </a:r>
            <a:r>
              <a:rPr lang="en-US" sz="4800" dirty="0" err="1"/>
              <a:t>em</a:t>
            </a:r>
            <a:r>
              <a:rPr lang="en-US" sz="4800" dirty="0"/>
              <a:t> </a:t>
            </a:r>
            <a:r>
              <a:rPr lang="en-US" sz="4800" dirty="0" err="1"/>
              <a:t>nuvem</a:t>
            </a:r>
            <a:endParaRPr lang="en-US" sz="4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3DA3696-8F6B-3DC7-398E-845ACD7C7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03" y="767247"/>
            <a:ext cx="5989326" cy="265894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7C852AC3-3FE4-5043-E39C-4B3290E39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354" y="3878895"/>
            <a:ext cx="2871216" cy="223857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49F898D-E706-5494-7343-F78C4B403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5013" y="4280378"/>
            <a:ext cx="2871216" cy="143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7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16F88B-9D5D-964D-B65B-0E90ABC16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0"/>
            <a:ext cx="9681882" cy="15784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NETFLIX, GMAIL, OFFICE-365,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etc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E2465CB-9C04-015F-A49C-F4578ACE1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" r="-2" b="-2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1962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67C723-4DA4-3012-71C6-1F979851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pt-BR" dirty="0"/>
              <a:t>Benefícios da computação em nuvem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5CE451-BC20-8AF9-AE9F-2641A3A7B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i="0">
                <a:effectLst/>
                <a:latin typeface="Google Sans"/>
              </a:rPr>
              <a:t>Maior rapidez no tempo de lançamento</a:t>
            </a:r>
          </a:p>
          <a:p>
            <a:pPr marL="0" indent="0">
              <a:buNone/>
            </a:pPr>
            <a:endParaRPr lang="pt-BR" sz="2400" b="0" i="0">
              <a:effectLst/>
              <a:latin typeface="Google Sans"/>
            </a:endParaRPr>
          </a:p>
          <a:p>
            <a:pPr marL="0" indent="0">
              <a:buNone/>
            </a:pPr>
            <a:r>
              <a:rPr lang="pt-BR" sz="2400" b="0" i="0">
                <a:effectLst/>
                <a:latin typeface="Google Sans Text"/>
              </a:rPr>
              <a:t>É possível ativar novas instâncias ou desativá-las em segundos, permitindo que os desenvolvedores acelerem o desenvolvimento com implantações rápidas. A computação em nuvem oferece suporte a inovações, facilitando o teste de novas ideias e o desenvolvimento de novos aplicativos sem limitações de hardware ou processos de aquisição lentos.</a:t>
            </a:r>
          </a:p>
          <a:p>
            <a:endParaRPr lang="pt-BR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48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E4B0784-AB88-F0CF-DE3E-44708E332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QR code com mapa de sala</a:t>
            </a:r>
          </a:p>
        </p:txBody>
      </p:sp>
      <p:pic>
        <p:nvPicPr>
          <p:cNvPr id="3" name="Imagem 2" descr="Código QR&#10;&#10;Descrição gerada automaticamente">
            <a:extLst>
              <a:ext uri="{FF2B5EF4-FFF2-40B4-BE49-F238E27FC236}">
                <a16:creationId xmlns:a16="http://schemas.microsoft.com/office/drawing/2014/main" id="{57575863-9EE3-952F-A009-D3EF66057F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94" y="280586"/>
            <a:ext cx="4455005" cy="629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37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1CF873-8A5E-9638-7B8C-1024B3EC8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6" y="890484"/>
            <a:ext cx="10515600" cy="5628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i="0" dirty="0" err="1">
                <a:effectLst/>
                <a:latin typeface="Google Sans"/>
              </a:rPr>
              <a:t>Escalonabilidade</a:t>
            </a:r>
            <a:r>
              <a:rPr lang="pt-BR" sz="3200" b="1" i="0" dirty="0">
                <a:effectLst/>
                <a:latin typeface="Google Sans"/>
              </a:rPr>
              <a:t> e flexibilidade</a:t>
            </a:r>
          </a:p>
          <a:p>
            <a:pPr marL="0" indent="0">
              <a:buNone/>
            </a:pPr>
            <a:endParaRPr lang="pt-BR" sz="3200" b="1" i="0" dirty="0">
              <a:effectLst/>
              <a:latin typeface="Google Sans"/>
            </a:endParaRPr>
          </a:p>
          <a:p>
            <a:pPr marL="0" indent="0">
              <a:buNone/>
            </a:pPr>
            <a:r>
              <a:rPr lang="pt-BR" sz="3200" b="0" i="0" dirty="0">
                <a:effectLst/>
                <a:latin typeface="Google Sans Text"/>
              </a:rPr>
              <a:t>A computação em nuvem oferece mais flexibilidade para sua empresa. É possível escalar rapidamente recursos e armazenamento horizontalmente para atender às demandas de negócios sem precisar investir em infraestrutura física.</a:t>
            </a:r>
          </a:p>
          <a:p>
            <a:endParaRPr lang="pt-BR" sz="3200" b="0" i="0" dirty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sz="3200" b="0" i="0" dirty="0">
                <a:effectLst/>
                <a:latin typeface="Google Sans Text"/>
              </a:rPr>
              <a:t>As empresas não precisam pagar ou criar a infraestrutura necessária para dar suporte aos níveis mais altos de carga. Da mesma forma, elas podem escalar verticalmente se os recursos não estiverem sendo usados.  </a:t>
            </a:r>
          </a:p>
          <a:p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137150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4FA0B7-7052-BE7C-1BCB-42263B960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372" y="531124"/>
            <a:ext cx="5916548" cy="57845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i="0" dirty="0">
                <a:effectLst/>
                <a:latin typeface="Google Sans"/>
              </a:rPr>
              <a:t>Ajuda a economizar dinheiro</a:t>
            </a:r>
          </a:p>
          <a:p>
            <a:pPr marL="0" indent="0">
              <a:buNone/>
            </a:pPr>
            <a:endParaRPr lang="pt-BR" b="1" i="0" dirty="0">
              <a:effectLst/>
              <a:latin typeface="Google Sans"/>
            </a:endParaRPr>
          </a:p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Seja qual for o modelo de serviço de nuvem escolhido, você paga apenas pelos recursos que realmente usa. Isso ajuda a evitar o excesso de criação e provisionamento do seu data center, além de permitir que as equipes de TI tenham mais tempo para se concentrar em tarefas mais estratégicas. </a:t>
            </a:r>
          </a:p>
          <a:p>
            <a:endParaRPr lang="pt-BR" sz="2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BDD556-3F34-9C11-1ADD-A14645415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29" r="26422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6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790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sco rígido com formato de nuvem com cabos">
            <a:extLst>
              <a:ext uri="{FF2B5EF4-FFF2-40B4-BE49-F238E27FC236}">
                <a16:creationId xmlns:a16="http://schemas.microsoft.com/office/drawing/2014/main" id="{E342A513-54F4-5410-2ED3-0A6354A5D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" r="15916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43B3D0-353F-E8C0-587C-1CC6474CA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4911"/>
            <a:ext cx="5956495" cy="55720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i="0" dirty="0">
                <a:effectLst/>
                <a:latin typeface="Google Sans"/>
              </a:rPr>
              <a:t>Melhor colaboração</a:t>
            </a:r>
          </a:p>
          <a:p>
            <a:pPr marL="0" indent="0">
              <a:buNone/>
            </a:pPr>
            <a:endParaRPr lang="pt-BR" b="1" i="0" dirty="0">
              <a:effectLst/>
              <a:latin typeface="Google Sans"/>
            </a:endParaRPr>
          </a:p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O Cloud </a:t>
            </a:r>
            <a:r>
              <a:rPr lang="pt-BR" b="0" i="0" dirty="0" err="1">
                <a:effectLst/>
                <a:latin typeface="Google Sans Text"/>
              </a:rPr>
              <a:t>Storage</a:t>
            </a:r>
            <a:r>
              <a:rPr lang="pt-BR" b="0" i="0" dirty="0">
                <a:effectLst/>
                <a:latin typeface="Google Sans Text"/>
              </a:rPr>
              <a:t> permite que você disponibilize os dados onde estiver, sempre que precisar. Em vez de estarem vinculados a um local ou dispositivo específico, as pessoas podem acessar dados de qualquer lugar do mundo e de qualquer dispositivo, desde que tenham uma conexão de Internet.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71546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1981A5-60E1-313A-79C9-02C4CE718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600" b="1" i="0">
                <a:effectLst/>
                <a:latin typeface="Google Sans"/>
              </a:rPr>
              <a:t>Segurança avançada</a:t>
            </a:r>
          </a:p>
          <a:p>
            <a:endParaRPr lang="pt-BR" sz="2600" b="0" i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sz="2600" b="0" i="0">
                <a:effectLst/>
                <a:latin typeface="Google Sans Text"/>
              </a:rPr>
              <a:t>Apesar das percepções conhecidas, a computação em nuvem pode fortalecer sua postura de segurança devido à profundidade e amplitude de recursos de segurança, à manutenção automática e ao gerenciamento centralizado.</a:t>
            </a:r>
          </a:p>
          <a:p>
            <a:endParaRPr lang="pt-BR" sz="2600" b="0" i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sz="2600" b="0" i="0">
                <a:effectLst/>
                <a:latin typeface="Google Sans Text"/>
              </a:rPr>
              <a:t>Provedores de nuvem confiáveis também contratam os melhores especialistas em segurança e empregam as soluções mais avançadas, oferecendo uma proteção mais robusta. </a:t>
            </a:r>
          </a:p>
          <a:p>
            <a:endParaRPr lang="pt-BR" sz="2600"/>
          </a:p>
        </p:txBody>
      </p:sp>
    </p:spTree>
    <p:extLst>
      <p:ext uri="{BB962C8B-B14F-4D97-AF65-F5344CB8AC3E}">
        <p14:creationId xmlns:p14="http://schemas.microsoft.com/office/powerpoint/2010/main" val="3029232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2D0BC4-C7DA-D364-37D7-BCEF25DF5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i="0">
                <a:effectLst/>
                <a:latin typeface="Google Sans"/>
              </a:rPr>
              <a:t>Prevenção contra perda de dados</a:t>
            </a:r>
          </a:p>
          <a:p>
            <a:pPr marL="0" indent="0">
              <a:buNone/>
            </a:pPr>
            <a:endParaRPr lang="pt-BR" b="0" i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b="0" i="0">
                <a:effectLst/>
                <a:latin typeface="Google Sans Text"/>
              </a:rPr>
              <a:t>Os provedores de nuvem oferecem recursos de backup e recuperação de desastres. Armazenar dados na nuvem em vez de localmente pode ajudar a evitar a perda de dados em caso de emergência, como mau funcionamento do hardware, ameaças mal-intencionadas ou até mesmo um simples erro do usuário. 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6126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998F7-BDCD-1C03-BE9D-94AD3770F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Definição de computação em nuvem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60A613-848B-C0ED-64C7-6E383CC38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b="0" i="0">
                <a:effectLst/>
                <a:latin typeface="Google Sans Text"/>
              </a:rPr>
              <a:t>Entender os tipos de recursos de computação em nuvem pode ser demorado e caro. </a:t>
            </a:r>
          </a:p>
          <a:p>
            <a:pPr marL="0" indent="0">
              <a:buNone/>
            </a:pPr>
            <a:r>
              <a:rPr lang="pt-BR" b="0" i="0">
                <a:effectLst/>
                <a:latin typeface="Google Sans Text"/>
              </a:rPr>
              <a:t>As empresas precisam comprar servidores físicos e outras infraestruturas por meio de processos de aquisição que podem levar meses, além de serem compatíveis com a arquitetura da computação em nuvem. </a:t>
            </a:r>
          </a:p>
          <a:p>
            <a:pPr marL="0" indent="0">
              <a:buNone/>
            </a:pPr>
            <a:r>
              <a:rPr lang="pt-BR" b="0" i="0">
                <a:effectLst/>
                <a:latin typeface="Google Sans Text"/>
              </a:rPr>
              <a:t>Os sistemas adquiridos exigem um espaço físico, normalmente um cômodo especializado com energia e resfriamento suficientes. Depois de configurar e implantar os sistemas, as empresas precisam de uma equipe de especialistas para gerenciá-los.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100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6E2F43-29E9-49D9-91FC-E5FEFAAA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áficos coloridos">
            <a:extLst>
              <a:ext uri="{FF2B5EF4-FFF2-40B4-BE49-F238E27FC236}">
                <a16:creationId xmlns:a16="http://schemas.microsoft.com/office/drawing/2014/main" id="{3E877FAA-04E9-CC37-83E4-60D3A618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760" y="3438906"/>
            <a:ext cx="5122239" cy="3419094"/>
          </a:xfrm>
          <a:custGeom>
            <a:avLst/>
            <a:gdLst/>
            <a:ahLst/>
            <a:cxnLst/>
            <a:rect l="l" t="t" r="r" b="b"/>
            <a:pathLst>
              <a:path w="5580942" h="5519103">
                <a:moveTo>
                  <a:pt x="169765" y="0"/>
                </a:moveTo>
                <a:lnTo>
                  <a:pt x="5580942" y="0"/>
                </a:lnTo>
                <a:lnTo>
                  <a:pt x="5580942" y="5519103"/>
                </a:lnTo>
                <a:lnTo>
                  <a:pt x="9100" y="5519103"/>
                </a:lnTo>
                <a:lnTo>
                  <a:pt x="0" y="5474029"/>
                </a:lnTo>
                <a:lnTo>
                  <a:pt x="0" y="169765"/>
                </a:lnTo>
                <a:cubicBezTo>
                  <a:pt x="0" y="76006"/>
                  <a:pt x="76006" y="0"/>
                  <a:pt x="169765" y="0"/>
                </a:cubicBezTo>
                <a:close/>
              </a:path>
            </a:pathLst>
          </a:cu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3BA62E19-CD42-4C09-B825-844B4943D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7212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8" name="Espaço Reservado para Conteúdo 2">
            <a:extLst>
              <a:ext uri="{FF2B5EF4-FFF2-40B4-BE49-F238E27FC236}">
                <a16:creationId xmlns:a16="http://schemas.microsoft.com/office/drawing/2014/main" id="{12959B86-828F-C0AB-1D1A-892F1D7ED87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450166"/>
          <a:ext cx="5393361" cy="5726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Oval 12">
            <a:extLst>
              <a:ext uri="{FF2B5EF4-FFF2-40B4-BE49-F238E27FC236}">
                <a16:creationId xmlns:a16="http://schemas.microsoft.com/office/drawing/2014/main" id="{8E63CC27-1C86-4653-8866-79C24C5C5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5924" y="1656147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939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CBA05E-8B1A-8C87-F5E0-493F69D51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7114"/>
            <a:ext cx="5536720" cy="5818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i="0" dirty="0">
                <a:effectLst/>
                <a:latin typeface="Google Sans"/>
              </a:rPr>
              <a:t>Definição da computação em nuvem</a:t>
            </a:r>
          </a:p>
          <a:p>
            <a:pPr marL="0" indent="0">
              <a:buNone/>
            </a:pPr>
            <a:endParaRPr lang="pt-BR" b="0" i="0" dirty="0">
              <a:effectLst/>
              <a:latin typeface="Google Sans"/>
            </a:endParaRPr>
          </a:p>
          <a:p>
            <a:pPr marL="0" indent="0">
              <a:buNone/>
            </a:pPr>
            <a:r>
              <a:rPr lang="pt-BR" b="0" i="0" dirty="0">
                <a:effectLst/>
                <a:latin typeface="Google Sans"/>
              </a:rPr>
              <a:t>A computação em nuvem é a disponibilidade sob demanda dos recursos de computação como serviços na Internet. Ela elimina a necessidade de as empresas adquirirem, configurarem ou gerenciarem a infraestrutura, assim elas pagarão apenas pelo que usarem.</a:t>
            </a:r>
          </a:p>
          <a:p>
            <a:endParaRPr lang="pt-BR" sz="2600" dirty="0"/>
          </a:p>
        </p:txBody>
      </p:sp>
      <p:pic>
        <p:nvPicPr>
          <p:cNvPr id="5" name="Picture 4" descr="Tela de fundo abstrata de dados">
            <a:extLst>
              <a:ext uri="{FF2B5EF4-FFF2-40B4-BE49-F238E27FC236}">
                <a16:creationId xmlns:a16="http://schemas.microsoft.com/office/drawing/2014/main" id="{0201CF94-695E-1A1F-BE04-10B674810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66" r="26086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239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118691-E366-BBFD-6B0E-CD5EB6195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1344"/>
            <a:ext cx="10515600" cy="55856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i="0" dirty="0">
                <a:effectLst/>
                <a:latin typeface="Google Sans"/>
              </a:rPr>
              <a:t>Como a computação em nuvem funciona?</a:t>
            </a:r>
          </a:p>
          <a:p>
            <a:endParaRPr lang="pt-BR" b="0" i="0" dirty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Os modelos de serviços de computação em nuvem são baseados no conceito de compartilhamento de recursos de computação, software e informações sob demanda pela Internet. Empresas ou indivíduos pagam para acessar um pool virtual de recursos compartilhados, incluindo serviços de computação, armazenamento e rede, que estão localizados em servidores remotos, pertencentes e gerenciados por provedores de serviços. </a:t>
            </a:r>
          </a:p>
          <a:p>
            <a:pPr marL="0" indent="0">
              <a:buNone/>
            </a:pPr>
            <a:endParaRPr lang="pt-BR" b="0" i="0" dirty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Uma das muitas vantagens da computação em nuvem é que você paga apenas pelo que usa. Isso permite que as organizações dimensionem com mais rapidez e eficiência, sem a necessidade de comprar e manter os próprios data centers físicos e servidores.  </a:t>
            </a:r>
          </a:p>
          <a:p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475179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8C62D4-D7F5-D5AF-0EA2-7BE3D6BAB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7998"/>
            <a:ext cx="10515600" cy="56989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Em termos mais simples, a computação em nuvem usa uma rede (na maioria das vezes, a Internet) para conectar os usuários a uma plataforma de nuvem em que eles solicitam e acessam serviços de computação alugados. Um servidor central lida com toda a comunicação entre dispositivos clientes e servidores para facilitar a troca de dados. Os recursos de segurança e privacidade são componentes comuns para manter essas informações seguras e protegidas.</a:t>
            </a:r>
          </a:p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  </a:t>
            </a:r>
          </a:p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Ao adotar a arquitetura de computação em nuvem, não há uma solução única para todos. O que funciona para outra empresa pode não atender a suas necessidades. Na verdade, essa flexibilidade e versatilidade são uma das marcas da nuvem, e permitem que as empresas se adaptem rapidamente a novos mercados ou métricas.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94912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8692D98-1BF3-AF13-0670-CB379387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6" y="322107"/>
            <a:ext cx="8878731" cy="606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73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uvens brancas geométricas em um céu azul">
            <a:extLst>
              <a:ext uri="{FF2B5EF4-FFF2-40B4-BE49-F238E27FC236}">
                <a16:creationId xmlns:a16="http://schemas.microsoft.com/office/drawing/2014/main" id="{FBD0D46C-17C6-0F21-D900-2A0AE19E7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A11D3D-ABD1-4D30-0A3B-B2B447DBD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66" y="267286"/>
            <a:ext cx="8764172" cy="638673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2400" b="0" i="0" dirty="0">
                <a:effectLst/>
                <a:latin typeface="Google Sans Text"/>
              </a:rPr>
              <a:t>Há três modelos diferentes de implantação de computação em nuvem: nuvem pública, nuvem privada e nuvem híbrida. </a:t>
            </a:r>
          </a:p>
          <a:p>
            <a:pPr marL="0" indent="0">
              <a:buNone/>
            </a:pPr>
            <a:endParaRPr lang="pt-BR" sz="2400" b="0" i="0" dirty="0">
              <a:effectLst/>
              <a:latin typeface="Google Sans Tex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0" i="0" dirty="0">
                <a:effectLst/>
                <a:latin typeface="Google Sans Text"/>
              </a:rPr>
              <a:t>As </a:t>
            </a:r>
            <a:r>
              <a:rPr lang="pt-BR" sz="2400" b="1" i="0" u="sng" dirty="0">
                <a:effectLst/>
                <a:latin typeface="Google Sans Text"/>
                <a:hlinkClick r:id="rId3"/>
              </a:rPr>
              <a:t>nuvens públicas </a:t>
            </a:r>
            <a:r>
              <a:rPr lang="pt-BR" sz="2400" b="0" i="0" dirty="0">
                <a:effectLst/>
                <a:latin typeface="Google Sans Text"/>
              </a:rPr>
              <a:t>são executadas por provedores de serviços de nuvem de terceiros. Eles oferecem recursos de computação, armazenamento e rede pela Internet, permitindo que as empresas acessem recursos compartilhados sob demanda com base nos requisitos exclusivos e nas metas de negócios.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0" i="0" dirty="0">
                <a:effectLst/>
                <a:latin typeface="Google Sans Text"/>
              </a:rPr>
              <a:t>As </a:t>
            </a:r>
            <a:r>
              <a:rPr lang="pt-BR" sz="2400" b="1" i="0" dirty="0">
                <a:effectLst/>
                <a:latin typeface="Google Sans Text"/>
              </a:rPr>
              <a:t>nuvens privadas</a:t>
            </a:r>
            <a:r>
              <a:rPr lang="pt-BR" sz="2400" b="0" i="0" dirty="0">
                <a:effectLst/>
                <a:latin typeface="Google Sans Text"/>
              </a:rPr>
              <a:t> são criadas, gerenciadas e pertencentes a uma única organização e hospedadas de modo particular nos data centers dela, geralmente conhecidos como "no local". Essas nuvens oferecem maior controle, segurança e gerenciamento de dados, enquanto ainda permitem que usuários internos se beneficiem de um pool compartilhado de recursos de computação, armazenamento e rede.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0" i="0" dirty="0">
                <a:effectLst/>
                <a:latin typeface="Google Sans Text"/>
              </a:rPr>
              <a:t>As </a:t>
            </a:r>
            <a:r>
              <a:rPr lang="pt-BR" sz="2400" b="1" i="0" u="sng" dirty="0">
                <a:effectLst/>
                <a:latin typeface="Google Sans Text"/>
                <a:hlinkClick r:id="rId4"/>
              </a:rPr>
              <a:t>nuvens híbridas</a:t>
            </a:r>
            <a:r>
              <a:rPr lang="pt-BR" sz="2400" b="0" i="0" dirty="0">
                <a:effectLst/>
                <a:latin typeface="Google Sans Text"/>
              </a:rPr>
              <a:t> combinam modelos de nuvem pública e privada, permitindo que as empresas aproveitem os serviços de nuvem pública e mantenham os recursos de segurança e compliance normalmente encontrados em arquiteturas de nuvem privada.</a:t>
            </a:r>
          </a:p>
          <a:p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1185653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25454F-DA89-A9F9-442F-98F382C7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Desafios para adoção de Computação em Nuvem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45398D-F7FA-B45D-9F9A-007F39734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000" b="0" i="0" dirty="0">
                <a:effectLst/>
                <a:latin typeface="Google Sans Text"/>
              </a:rPr>
              <a:t>Como qualquer tecnologia, há prós e contras na computação em nuvem. </a:t>
            </a:r>
          </a:p>
          <a:p>
            <a:pPr marL="0" indent="0">
              <a:buNone/>
            </a:pPr>
            <a:endParaRPr lang="pt-BR" sz="2000" b="0" i="0" dirty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sz="2000" b="0" i="0" dirty="0">
                <a:effectLst/>
                <a:latin typeface="Google Sans Text"/>
              </a:rPr>
              <a:t>Por exemplo, uma das desvantagens mais comuns da computação em nuvem é que ela depende de uma conexão de Internet. A computação tradicional usa uma conexão com fio para acessar dados em servidores ou dispositivos de armazenamento. Com a computação em nuvem, uma conexão ruim pode impedir que você acesse as informações ou aplicativos necessários. </a:t>
            </a:r>
          </a:p>
          <a:p>
            <a:endParaRPr lang="pt-BR" sz="2000" b="0" i="0" dirty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sz="2000" b="0" i="0" dirty="0">
                <a:effectLst/>
                <a:latin typeface="Google Sans Text"/>
              </a:rPr>
              <a:t>Até mesmo os principais provedores de serviços de nuvem podem enfrentar um tempo de inatividade devido a um desastre natural ou um desempenho mais lento devido a um problema técnico inesperado que pode afetar a conectividade. O acesso aos serviços em nuvem pode ser bloqueado até que o problema seja resolvido. 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174822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6E2F43-29E9-49D9-91FC-E5FEFAAA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4" descr="Painel de sala de servidor iluminado">
            <a:extLst>
              <a:ext uri="{FF2B5EF4-FFF2-40B4-BE49-F238E27FC236}">
                <a16:creationId xmlns:a16="http://schemas.microsoft.com/office/drawing/2014/main" id="{FD5B30DD-E30D-6D34-6FF3-C704E5AB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760" y="3438906"/>
            <a:ext cx="5122239" cy="3419094"/>
          </a:xfrm>
          <a:custGeom>
            <a:avLst/>
            <a:gdLst/>
            <a:ahLst/>
            <a:cxnLst/>
            <a:rect l="l" t="t" r="r" b="b"/>
            <a:pathLst>
              <a:path w="5580942" h="5519103">
                <a:moveTo>
                  <a:pt x="169765" y="0"/>
                </a:moveTo>
                <a:lnTo>
                  <a:pt x="5580942" y="0"/>
                </a:lnTo>
                <a:lnTo>
                  <a:pt x="5580942" y="5519103"/>
                </a:lnTo>
                <a:lnTo>
                  <a:pt x="9100" y="5519103"/>
                </a:lnTo>
                <a:lnTo>
                  <a:pt x="0" y="5474029"/>
                </a:lnTo>
                <a:lnTo>
                  <a:pt x="0" y="169765"/>
                </a:lnTo>
                <a:cubicBezTo>
                  <a:pt x="0" y="76006"/>
                  <a:pt x="76006" y="0"/>
                  <a:pt x="169765" y="0"/>
                </a:cubicBezTo>
                <a:close/>
              </a:path>
            </a:pathLst>
          </a:cu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3BA62E19-CD42-4C09-B825-844B4943D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7212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625B75-0A18-EDAB-F98A-BB6736C14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465" y="281353"/>
            <a:ext cx="6231559" cy="58252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Veja abaixo outras desvantagens da computação em nuvem: </a:t>
            </a:r>
          </a:p>
          <a:p>
            <a:pPr marL="0" indent="0">
              <a:buNone/>
            </a:pPr>
            <a:endParaRPr lang="pt-BR" b="0" i="0" dirty="0">
              <a:effectLst/>
              <a:latin typeface="Google Sans Tex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Google Sans Text"/>
              </a:rPr>
              <a:t>risco de dependência do fornecedor;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Google Sans Text"/>
              </a:rPr>
              <a:t>menos controle sobre a infraestrutura em nuvem subjacente;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Google Sans Text"/>
              </a:rPr>
              <a:t>preocupações sobre riscos de segurança, como privacidade de dados e ameaças on-line;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Google Sans Text"/>
              </a:rPr>
              <a:t>complexidade de integração com os sistemas existentes;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Google Sans Text"/>
              </a:rPr>
              <a:t>custos imprevistos e despesas inesperadas.</a:t>
            </a:r>
          </a:p>
          <a:p>
            <a:endParaRPr lang="pt-BR" sz="20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63CC27-1C86-4653-8866-79C24C5C5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5924" y="1656147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246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6E2F43-29E9-49D9-91FC-E5FEFAAA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61606-4BAA-136D-EE13-8A69A352A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516" y="1792518"/>
            <a:ext cx="5065483" cy="5065483"/>
          </a:xfrm>
          <a:custGeom>
            <a:avLst/>
            <a:gdLst/>
            <a:ahLst/>
            <a:cxnLst/>
            <a:rect l="l" t="t" r="r" b="b"/>
            <a:pathLst>
              <a:path w="5580942" h="5519103">
                <a:moveTo>
                  <a:pt x="169765" y="0"/>
                </a:moveTo>
                <a:lnTo>
                  <a:pt x="5580942" y="0"/>
                </a:lnTo>
                <a:lnTo>
                  <a:pt x="5580942" y="5519103"/>
                </a:lnTo>
                <a:lnTo>
                  <a:pt x="9100" y="5519103"/>
                </a:lnTo>
                <a:lnTo>
                  <a:pt x="0" y="5474029"/>
                </a:lnTo>
                <a:lnTo>
                  <a:pt x="0" y="169765"/>
                </a:lnTo>
                <a:cubicBezTo>
                  <a:pt x="0" y="76006"/>
                  <a:pt x="76006" y="0"/>
                  <a:pt x="169765" y="0"/>
                </a:cubicBezTo>
                <a:close/>
              </a:path>
            </a:pathLst>
          </a:cu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3BA62E19-CD42-4C09-B825-844B4943D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7212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49B8E5-8AA6-15D8-6919-D86CE8FB6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098"/>
            <a:ext cx="5393361" cy="57408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Muitos dos problemas que surgem durante a migração para a nuvem são resultado de uma falta de compreensão clara sobre o que os provedores oferecem, os modelos de preços e as tarefas de segurança que continuam sendo de responsabilidade do cliente. Além disso, ao escolher uma </a:t>
            </a:r>
            <a:r>
              <a:rPr lang="pt-BR" b="0" i="0" dirty="0">
                <a:effectLst/>
                <a:latin typeface="Google Sans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plataforma de nuvem aberta</a:t>
            </a:r>
            <a:r>
              <a:rPr lang="pt-BR" b="0" i="0" dirty="0">
                <a:effectLst/>
                <a:latin typeface="Google Sans Text"/>
              </a:rPr>
              <a:t>, você tem mais flexibilidade e liberdade para criar e operar onde necessário. Além disso, é possível fazer a integração perfeita com os serviços que quiser. </a:t>
            </a:r>
            <a:endParaRPr lang="pt-BR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63CC27-1C86-4653-8866-79C24C5C5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5924" y="1656147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1843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Céu claro com nuvens">
            <a:extLst>
              <a:ext uri="{FF2B5EF4-FFF2-40B4-BE49-F238E27FC236}">
                <a16:creationId xmlns:a16="http://schemas.microsoft.com/office/drawing/2014/main" id="{F9825445-10DC-AABA-BD66-D74134C0C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82" r="43126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8711C5-8873-63EE-F2A4-DA3730A06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67286"/>
            <a:ext cx="6798539" cy="5847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0" i="0" dirty="0">
                <a:effectLst/>
                <a:latin typeface="Google Sans Text"/>
              </a:rPr>
              <a:t>Neste ponto, está claro que as vantagens superam as limitações. Atualmente, a maioria das empresas não está pensando em migrar para a nuvem, mas em </a:t>
            </a:r>
            <a:r>
              <a:rPr lang="pt-BR" sz="2400" b="0" i="1" dirty="0">
                <a:effectLst/>
                <a:latin typeface="Google Sans Text"/>
              </a:rPr>
              <a:t>o que</a:t>
            </a:r>
            <a:r>
              <a:rPr lang="pt-BR" sz="2400" b="0" i="0" dirty="0">
                <a:effectLst/>
                <a:latin typeface="Google Sans Text"/>
              </a:rPr>
              <a:t> migrar. </a:t>
            </a:r>
          </a:p>
          <a:p>
            <a:endParaRPr lang="pt-BR" sz="2400" b="0" i="0" dirty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sz="2400" b="0" i="0" dirty="0">
                <a:effectLst/>
                <a:latin typeface="Google Sans Text"/>
              </a:rPr>
              <a:t>A nuvem oferece mais flexibilidade e confiabilidade, desempenho e eficiência melhorados e ajuda a reduzir os custos de TI. Isso também melhora a inovação, permitindo que as organizações tenham um tempo de lançamento mais rápido e incorporem casos de uso de IA e machine learning nas estratégias. Esses benefícios principais também podem ser traduzidos em outros benefícios relacionados que podem ajudar a aumentar a produtividade, dar suporte às forças de trabalho remotas e melhorar a eficiência operacional. </a:t>
            </a:r>
          </a:p>
          <a:p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3496917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353F8-71AA-0BAB-7DAF-A8142A81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Plataformas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6B3A29-1BAF-9929-3B74-3356A2751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https://aws.amazon.com/pt/education/awseducate/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F36271-E165-0BEF-D6E9-061D45007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48000"/>
            <a:ext cx="10494900" cy="24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008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617FE4-15BA-DC4E-495D-8697E9A9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24" y="521800"/>
            <a:ext cx="9847943" cy="186743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6657AFB-F8B7-951E-41A3-D948938CD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08" y="2585641"/>
            <a:ext cx="9690681" cy="317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95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5B297A2-09F3-4E79-4053-5D69D3DD9F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3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45337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76782AA9-3BBF-75B9-22FA-F984EE81B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09077"/>
            <a:ext cx="10893425" cy="64271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9537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EB1EFE1-1CFD-841F-8BB9-86228E775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60" y="68263"/>
            <a:ext cx="10209804" cy="6508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126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47EF31C-5819-B28D-8075-94A4702CA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695" y="313515"/>
            <a:ext cx="7751299" cy="623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14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4DB5697-2301-B347-E6DC-1EE61EC81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7" y="0"/>
            <a:ext cx="12065623" cy="54295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7734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4646992-9E5D-14E2-3EF4-F8E422C11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912468"/>
            <a:ext cx="10893425" cy="48203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9773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8174B4F-C7C8-6131-BA5B-D638D8143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17" y="68263"/>
            <a:ext cx="9571690" cy="6508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1030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1DD506F-3E75-9865-D329-12B1D9047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320972"/>
            <a:ext cx="10893425" cy="40033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5755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241591-1AB4-4EDB-573F-FCB1552BF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885234"/>
            <a:ext cx="10893425" cy="4874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8286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3D09B3-6200-42E2-78F2-77016E17E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0785"/>
            <a:ext cx="10515600" cy="1971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5260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0266E88-61A8-C9B8-2049-0E0BC57B2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9" y="1423835"/>
            <a:ext cx="11863562" cy="285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423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C9B8208-8264-1C1B-5C8A-A3459D6A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46" y="2062316"/>
            <a:ext cx="9185043" cy="242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11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1DEA45-C95E-A232-1C2F-645427D0C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13471"/>
            <a:ext cx="10515600" cy="2863491"/>
          </a:xfrm>
        </p:spPr>
        <p:txBody>
          <a:bodyPr/>
          <a:lstStyle/>
          <a:p>
            <a:r>
              <a:rPr lang="pt-BR" dirty="0"/>
              <a:t>Relatório sobre seu a contribuição da trilha para seu curso 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D5BF1D-7B9F-E8BF-767D-2D71175A8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81" y="499034"/>
            <a:ext cx="8829469" cy="262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151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F68FA-0BE9-9902-898F-3595FC31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Entrega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326551-AF9D-C47C-47F0-CE3043810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Envie seu link </a:t>
            </a:r>
            <a:r>
              <a:rPr lang="pt-BR" dirty="0" err="1"/>
              <a:t>Git</a:t>
            </a:r>
            <a:r>
              <a:rPr lang="pt-BR" dirty="0"/>
              <a:t> para : </a:t>
            </a:r>
            <a:r>
              <a:rPr lang="pt-BR" dirty="0">
                <a:hlinkClick r:id="rId2"/>
              </a:rPr>
              <a:t>simone.canto@cogna.com.br</a:t>
            </a:r>
            <a:endParaRPr lang="pt-BR" dirty="0"/>
          </a:p>
          <a:p>
            <a:r>
              <a:rPr lang="pt-BR" dirty="0"/>
              <a:t>Escreva no titulo do </a:t>
            </a:r>
            <a:r>
              <a:rPr lang="pt-BR" dirty="0" err="1"/>
              <a:t>email</a:t>
            </a:r>
            <a:r>
              <a:rPr lang="pt-BR" dirty="0"/>
              <a:t> Aula </a:t>
            </a:r>
            <a:r>
              <a:rPr lang="pt-BR" dirty="0" err="1"/>
              <a:t>Computacao</a:t>
            </a:r>
            <a:r>
              <a:rPr lang="pt-BR" dirty="0"/>
              <a:t> Nuvem </a:t>
            </a:r>
            <a:r>
              <a:rPr lang="pt-BR" dirty="0" err="1"/>
              <a:t>Git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2347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19DBC8-9C52-3CB3-F0CB-39FCA217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Coordenação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D99F379-1E3A-63B8-1A9B-9753575AA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625" y="1324951"/>
            <a:ext cx="6674749" cy="50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484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8AC04-9369-8CD1-AE51-03EA2E70A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07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88C60B-085A-5806-5320-F9F8C2450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pt-BR" sz="4000"/>
              <a:t>Resumo da aula de hoje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EA89ED-3F6A-D2E1-FB8F-97C438EFE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0154"/>
            <a:ext cx="5576668" cy="4066809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Apresentação de disciplina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Benefícios da computação em nuvem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Características essenciais de serviços de computação em nuvem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Definição de computação em nuvem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Desafios para adoção de Computação em Nuvem</a:t>
            </a:r>
          </a:p>
          <a:p>
            <a:pPr marL="0" indent="0">
              <a:buNone/>
            </a:pPr>
            <a:endParaRPr lang="pt-BR" sz="2000" dirty="0"/>
          </a:p>
          <a:p>
            <a:pPr marL="514350" indent="-514350">
              <a:buFont typeface="+mj-lt"/>
              <a:buAutoNum type="arabicPeriod"/>
            </a:pPr>
            <a:endParaRPr lang="pt-BR" sz="2000" dirty="0"/>
          </a:p>
          <a:p>
            <a:pPr marL="514350" indent="-514350">
              <a:buFont typeface="+mj-lt"/>
              <a:buAutoNum type="arabicPeriod"/>
            </a:pPr>
            <a:endParaRPr lang="pt-BR" sz="2000" dirty="0"/>
          </a:p>
          <a:p>
            <a:pPr marL="514350" indent="-514350">
              <a:buFont typeface="+mj-lt"/>
              <a:buAutoNum type="arabicPeriod"/>
            </a:pPr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921494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6F7F7A5-827E-C05F-1E0C-1243D11AC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07" y="752217"/>
            <a:ext cx="10584986" cy="56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1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ED5A67-9D7A-9F45-C18E-D4A491444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Datas Importantes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C8D1AC2-9DA0-4ECB-43CF-6774A3FFD9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1680443"/>
              </p:ext>
            </p:extLst>
          </p:nvPr>
        </p:nvGraphicFramePr>
        <p:xfrm>
          <a:off x="2596444" y="1690688"/>
          <a:ext cx="6999111" cy="4670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Ponto de exclamação no triângulo amarelo sinal de atenção símbolo de  cuidado | Vetor Premium">
            <a:extLst>
              <a:ext uri="{FF2B5EF4-FFF2-40B4-BE49-F238E27FC236}">
                <a16:creationId xmlns:a16="http://schemas.microsoft.com/office/drawing/2014/main" id="{27FB9A7B-8192-FFC9-30F5-13B3A12CB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7" y="676472"/>
            <a:ext cx="768703" cy="68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524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D7CC2E31-3E23-BCE9-3E95-2C1A95FBF4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4735399"/>
              </p:ext>
            </p:extLst>
          </p:nvPr>
        </p:nvGraphicFramePr>
        <p:xfrm>
          <a:off x="1377244" y="719665"/>
          <a:ext cx="969715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C9983F3-7CF4-F60F-3A22-F617870E75BB}"/>
              </a:ext>
            </a:extLst>
          </p:cNvPr>
          <p:cNvSpPr/>
          <p:nvPr/>
        </p:nvSpPr>
        <p:spPr>
          <a:xfrm>
            <a:off x="485422" y="719666"/>
            <a:ext cx="677333" cy="541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4000" dirty="0"/>
              <a:t>Plano de ensino</a:t>
            </a:r>
          </a:p>
        </p:txBody>
      </p:sp>
    </p:spTree>
    <p:extLst>
      <p:ext uri="{BB962C8B-B14F-4D97-AF65-F5344CB8AC3E}">
        <p14:creationId xmlns:p14="http://schemas.microsoft.com/office/powerpoint/2010/main" val="25274059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Laran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2231</TotalTime>
  <Words>2329</Words>
  <Application>Microsoft Office PowerPoint</Application>
  <PresentationFormat>Widescreen</PresentationFormat>
  <Paragraphs>194</Paragraphs>
  <Slides>60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60</vt:i4>
      </vt:variant>
    </vt:vector>
  </HeadingPairs>
  <TitlesOfParts>
    <vt:vector size="68" baseType="lpstr">
      <vt:lpstr>Arial</vt:lpstr>
      <vt:lpstr>Arial</vt:lpstr>
      <vt:lpstr>Calibri</vt:lpstr>
      <vt:lpstr>Calibri Light</vt:lpstr>
      <vt:lpstr>Calibri,Bold</vt:lpstr>
      <vt:lpstr>Google Sans</vt:lpstr>
      <vt:lpstr>Google Sans Text</vt:lpstr>
      <vt:lpstr>Tema do Office</vt:lpstr>
      <vt:lpstr>Computação em Nuvem Professor:  Simone Tatiane do Canto</vt:lpstr>
      <vt:lpstr>Você sabia que temos um Instagram?</vt:lpstr>
      <vt:lpstr>QR code com mapa de sala</vt:lpstr>
      <vt:lpstr>Apresentação do PowerPoint</vt:lpstr>
      <vt:lpstr>Apresentação do PowerPoint</vt:lpstr>
      <vt:lpstr>Coordenação</vt:lpstr>
      <vt:lpstr>Apresentação do PowerPoint</vt:lpstr>
      <vt:lpstr>Datas Importantes</vt:lpstr>
      <vt:lpstr>Apresentação do PowerPoint</vt:lpstr>
      <vt:lpstr>Apresentação do PowerPoint</vt:lpstr>
      <vt:lpstr>Apresentação do PowerPoint</vt:lpstr>
      <vt:lpstr>Unidade  de  Ensino 1</vt:lpstr>
      <vt:lpstr>Unidade de Ensino 1</vt:lpstr>
      <vt:lpstr> Unidade  de  Ensino 2</vt:lpstr>
      <vt:lpstr>Unidade de Estudo 2</vt:lpstr>
      <vt:lpstr>Unidade  de  Ensino 3</vt:lpstr>
      <vt:lpstr>Unidade  de  Ensino 3</vt:lpstr>
      <vt:lpstr>Unidade  de  Ensino 4</vt:lpstr>
      <vt:lpstr>Unidade  de  Ensino 4</vt:lpstr>
      <vt:lpstr>Conceitos básicos da computação em nuvem</vt:lpstr>
      <vt:lpstr>Apresentação do PowerPoint</vt:lpstr>
      <vt:lpstr>Características essenciais de serviços de computação em nuvem</vt:lpstr>
      <vt:lpstr>Apresentação do PowerPoint</vt:lpstr>
      <vt:lpstr>Apresentação do PowerPoint</vt:lpstr>
      <vt:lpstr>Apresentação do PowerPoint</vt:lpstr>
      <vt:lpstr>Exemplo de Plataforma de serviço em nuvem</vt:lpstr>
      <vt:lpstr>Exemplos de softwares de serviço em nuvem</vt:lpstr>
      <vt:lpstr>NETFLIX, GMAIL, OFFICE-365, etc…</vt:lpstr>
      <vt:lpstr>Benefícios da computação em nuvem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Definição de computação em nuvem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Desafios para adoção de Computação em Nuvem</vt:lpstr>
      <vt:lpstr>Apresentação do PowerPoint</vt:lpstr>
      <vt:lpstr>Apresentação do PowerPoint</vt:lpstr>
      <vt:lpstr>Apresentação do PowerPoint</vt:lpstr>
      <vt:lpstr>Plataformas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Entrega</vt:lpstr>
      <vt:lpstr>Resumo da aula de hoje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Avaliação Continuada</dc:title>
  <dc:creator>Daniele Eloise Do A S Kobayash</dc:creator>
  <cp:lastModifiedBy>SIMONE CANTO</cp:lastModifiedBy>
  <cp:revision>63</cp:revision>
  <cp:lastPrinted>2022-09-27T00:28:57Z</cp:lastPrinted>
  <dcterms:created xsi:type="dcterms:W3CDTF">2022-09-26T23:41:50Z</dcterms:created>
  <dcterms:modified xsi:type="dcterms:W3CDTF">2025-08-04T18:47:44Z</dcterms:modified>
</cp:coreProperties>
</file>